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321" r:id="rId3"/>
    <p:sldId id="322" r:id="rId4"/>
    <p:sldId id="323" r:id="rId5"/>
    <p:sldId id="324" r:id="rId6"/>
    <p:sldId id="315" r:id="rId7"/>
    <p:sldId id="325" r:id="rId8"/>
    <p:sldId id="313" r:id="rId9"/>
    <p:sldId id="314" r:id="rId10"/>
    <p:sldId id="326" r:id="rId11"/>
    <p:sldId id="327" r:id="rId12"/>
    <p:sldId id="317" r:id="rId13"/>
    <p:sldId id="316" r:id="rId14"/>
    <p:sldId id="319" r:id="rId15"/>
    <p:sldId id="320" r:id="rId16"/>
    <p:sldId id="318" r:id="rId17"/>
    <p:sldId id="258" r:id="rId18"/>
    <p:sldId id="283" r:id="rId19"/>
    <p:sldId id="273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284" r:id="rId48"/>
    <p:sldId id="277" r:id="rId49"/>
    <p:sldId id="312" r:id="rId5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74" userDrawn="1">
          <p15:clr>
            <a:srgbClr val="A4A3A4"/>
          </p15:clr>
        </p15:guide>
        <p15:guide id="3" pos="7287" userDrawn="1">
          <p15:clr>
            <a:srgbClr val="A4A3A4"/>
          </p15:clr>
        </p15:guide>
        <p15:guide id="4" orient="horz" pos="1434" userDrawn="1">
          <p15:clr>
            <a:srgbClr val="A4A3A4"/>
          </p15:clr>
        </p15:guide>
        <p15:guide id="5" orient="horz" pos="16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3633"/>
    <a:srgbClr val="00428E"/>
    <a:srgbClr val="F2C93E"/>
    <a:srgbClr val="519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37"/>
  </p:normalViewPr>
  <p:slideViewPr>
    <p:cSldViewPr snapToGrid="0" snapToObjects="1" showGuides="1">
      <p:cViewPr varScale="1">
        <p:scale>
          <a:sx n="109" d="100"/>
          <a:sy n="109" d="100"/>
        </p:scale>
        <p:origin x="636" y="102"/>
      </p:cViewPr>
      <p:guideLst>
        <p:guide orient="horz" pos="2160"/>
        <p:guide pos="574"/>
        <p:guide pos="7287"/>
        <p:guide orient="horz" pos="1434"/>
        <p:guide orient="horz" pos="16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714EA1-C718-4B02-8849-1974757ECCB1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FB5EA68A-3179-4BE5-BE46-F5AC5EF7C294}">
      <dgm:prSet phldrT="[Текст]"/>
      <dgm:spPr/>
      <dgm:t>
        <a:bodyPr/>
        <a:lstStyle/>
        <a:p>
          <a:r>
            <a:rPr lang="ru-RU" dirty="0" smtClean="0"/>
            <a:t>Разработка рабочей программы</a:t>
          </a:r>
          <a:endParaRPr lang="ru-RU" dirty="0"/>
        </a:p>
      </dgm:t>
    </dgm:pt>
    <dgm:pt modelId="{FB450304-BBB0-4047-805C-4F4CDD3110D0}" type="parTrans" cxnId="{43265FC4-50EF-4F45-9177-D538B6E5860B}">
      <dgm:prSet/>
      <dgm:spPr/>
      <dgm:t>
        <a:bodyPr/>
        <a:lstStyle/>
        <a:p>
          <a:endParaRPr lang="ru-RU"/>
        </a:p>
      </dgm:t>
    </dgm:pt>
    <dgm:pt modelId="{72462FEF-3045-4ADE-8142-7FE7C35C36FF}" type="sibTrans" cxnId="{43265FC4-50EF-4F45-9177-D538B6E5860B}">
      <dgm:prSet/>
      <dgm:spPr/>
      <dgm:t>
        <a:bodyPr/>
        <a:lstStyle/>
        <a:p>
          <a:endParaRPr lang="ru-RU"/>
        </a:p>
      </dgm:t>
    </dgm:pt>
    <dgm:pt modelId="{7BCCAB12-EA3B-4BA6-8BAF-44BBAC4A9CD4}">
      <dgm:prSet phldrT="[Текст]"/>
      <dgm:spPr/>
      <dgm:t>
        <a:bodyPr/>
        <a:lstStyle/>
        <a:p>
          <a:r>
            <a:rPr lang="ru-RU" dirty="0" smtClean="0"/>
            <a:t>Проведение занятия</a:t>
          </a:r>
          <a:endParaRPr lang="ru-RU" dirty="0"/>
        </a:p>
      </dgm:t>
    </dgm:pt>
    <dgm:pt modelId="{1B42A72C-C30D-4C15-9DE4-1CDDD97D41AD}" type="parTrans" cxnId="{6421C8F0-1CC6-42FC-8553-1EAF8031FB56}">
      <dgm:prSet/>
      <dgm:spPr/>
      <dgm:t>
        <a:bodyPr/>
        <a:lstStyle/>
        <a:p>
          <a:endParaRPr lang="ru-RU"/>
        </a:p>
      </dgm:t>
    </dgm:pt>
    <dgm:pt modelId="{E1282E7C-53CD-4F04-994D-C9F9D0C606D1}" type="sibTrans" cxnId="{6421C8F0-1CC6-42FC-8553-1EAF8031FB56}">
      <dgm:prSet/>
      <dgm:spPr/>
      <dgm:t>
        <a:bodyPr/>
        <a:lstStyle/>
        <a:p>
          <a:endParaRPr lang="ru-RU"/>
        </a:p>
      </dgm:t>
    </dgm:pt>
    <dgm:pt modelId="{2448E0BF-28E5-4F2B-BF63-F6A024F89155}">
      <dgm:prSet phldrT="[Текст]"/>
      <dgm:spPr/>
      <dgm:t>
        <a:bodyPr/>
        <a:lstStyle/>
        <a:p>
          <a:r>
            <a:rPr lang="ru-RU" dirty="0" smtClean="0"/>
            <a:t>Запись темы в журнал</a:t>
          </a:r>
          <a:endParaRPr lang="ru-RU" dirty="0"/>
        </a:p>
      </dgm:t>
    </dgm:pt>
    <dgm:pt modelId="{9C056483-D119-496D-9957-37496D289BBD}" type="parTrans" cxnId="{B3B9C1EC-8AA6-4E0A-BDAB-2D423D05E8CC}">
      <dgm:prSet/>
      <dgm:spPr/>
      <dgm:t>
        <a:bodyPr/>
        <a:lstStyle/>
        <a:p>
          <a:endParaRPr lang="ru-RU"/>
        </a:p>
      </dgm:t>
    </dgm:pt>
    <dgm:pt modelId="{27062B5A-1CE2-4E63-BBEF-B2E1B116817D}" type="sibTrans" cxnId="{B3B9C1EC-8AA6-4E0A-BDAB-2D423D05E8CC}">
      <dgm:prSet/>
      <dgm:spPr/>
      <dgm:t>
        <a:bodyPr/>
        <a:lstStyle/>
        <a:p>
          <a:endParaRPr lang="ru-RU"/>
        </a:p>
      </dgm:t>
    </dgm:pt>
    <dgm:pt modelId="{13F93983-3949-4BD5-B5CF-92B0D908F785}">
      <dgm:prSet phldrT="[Текст]"/>
      <dgm:spPr/>
      <dgm:t>
        <a:bodyPr/>
        <a:lstStyle/>
        <a:p>
          <a:r>
            <a:rPr lang="ru-RU" dirty="0" smtClean="0"/>
            <a:t>Выставление итоговой отметки</a:t>
          </a:r>
          <a:endParaRPr lang="ru-RU" dirty="0"/>
        </a:p>
      </dgm:t>
    </dgm:pt>
    <dgm:pt modelId="{52E963EC-FFFD-4B06-B7EA-885BF33AFBEA}" type="parTrans" cxnId="{4CA9A865-2CA8-4B15-9219-565A8A747C76}">
      <dgm:prSet/>
      <dgm:spPr/>
      <dgm:t>
        <a:bodyPr/>
        <a:lstStyle/>
        <a:p>
          <a:endParaRPr lang="ru-RU"/>
        </a:p>
      </dgm:t>
    </dgm:pt>
    <dgm:pt modelId="{EBF9FDB4-129B-41FD-A405-0CD73D5062E3}" type="sibTrans" cxnId="{4CA9A865-2CA8-4B15-9219-565A8A747C76}">
      <dgm:prSet/>
      <dgm:spPr/>
      <dgm:t>
        <a:bodyPr/>
        <a:lstStyle/>
        <a:p>
          <a:endParaRPr lang="ru-RU"/>
        </a:p>
      </dgm:t>
    </dgm:pt>
    <dgm:pt modelId="{959EE2AE-295D-4089-A947-1EA1D37EB5CD}">
      <dgm:prSet phldrT="[Текст]"/>
      <dgm:spPr/>
      <dgm:t>
        <a:bodyPr/>
        <a:lstStyle/>
        <a:p>
          <a:r>
            <a:rPr lang="ru-RU" dirty="0" smtClean="0"/>
            <a:t>За учебный период</a:t>
          </a:r>
          <a:endParaRPr lang="ru-RU" dirty="0"/>
        </a:p>
      </dgm:t>
    </dgm:pt>
    <dgm:pt modelId="{AC84185D-EE68-4474-967C-D4C33008D29F}" type="parTrans" cxnId="{54AC1535-29C6-4791-854D-EFF07331FDD4}">
      <dgm:prSet/>
      <dgm:spPr/>
      <dgm:t>
        <a:bodyPr/>
        <a:lstStyle/>
        <a:p>
          <a:endParaRPr lang="ru-RU"/>
        </a:p>
      </dgm:t>
    </dgm:pt>
    <dgm:pt modelId="{69F88320-9D29-43C2-9FFC-D2F3353D09AE}" type="sibTrans" cxnId="{54AC1535-29C6-4791-854D-EFF07331FDD4}">
      <dgm:prSet/>
      <dgm:spPr/>
      <dgm:t>
        <a:bodyPr/>
        <a:lstStyle/>
        <a:p>
          <a:endParaRPr lang="ru-RU"/>
        </a:p>
      </dgm:t>
    </dgm:pt>
    <dgm:pt modelId="{90E7BD77-B43A-4E86-8472-A5B96947A88F}">
      <dgm:prSet phldrT="[Текст]"/>
      <dgm:spPr/>
      <dgm:t>
        <a:bodyPr/>
        <a:lstStyle/>
        <a:p>
          <a:r>
            <a:rPr lang="ru-RU" dirty="0" smtClean="0"/>
            <a:t>Сдача отчетов</a:t>
          </a:r>
          <a:endParaRPr lang="ru-RU" dirty="0"/>
        </a:p>
      </dgm:t>
    </dgm:pt>
    <dgm:pt modelId="{D9EAC38B-328A-4B74-BAD9-6C848B900920}" type="parTrans" cxnId="{5EE7E209-C274-4EC6-AE21-7EE8CE03204B}">
      <dgm:prSet/>
      <dgm:spPr/>
      <dgm:t>
        <a:bodyPr/>
        <a:lstStyle/>
        <a:p>
          <a:endParaRPr lang="ru-RU"/>
        </a:p>
      </dgm:t>
    </dgm:pt>
    <dgm:pt modelId="{3416054E-6F15-46E3-B09B-5A5590E1C272}" type="sibTrans" cxnId="{5EE7E209-C274-4EC6-AE21-7EE8CE03204B}">
      <dgm:prSet/>
      <dgm:spPr/>
      <dgm:t>
        <a:bodyPr/>
        <a:lstStyle/>
        <a:p>
          <a:endParaRPr lang="ru-RU"/>
        </a:p>
      </dgm:t>
    </dgm:pt>
    <dgm:pt modelId="{2754A67E-1866-4B66-8AED-AFD9CAA97743}">
      <dgm:prSet phldrT="[Текст]"/>
      <dgm:spPr/>
      <dgm:t>
        <a:bodyPr/>
        <a:lstStyle/>
        <a:p>
          <a:r>
            <a:rPr lang="ru-RU" dirty="0" smtClean="0"/>
            <a:t>Отметка пропуска уроков</a:t>
          </a:r>
          <a:endParaRPr lang="ru-RU" dirty="0"/>
        </a:p>
      </dgm:t>
    </dgm:pt>
    <dgm:pt modelId="{5252F713-FA0E-4DF9-AF3B-F308BC4D1A7C}" type="parTrans" cxnId="{2DA04762-005C-48A7-BC60-CE6A794DAB87}">
      <dgm:prSet/>
      <dgm:spPr/>
      <dgm:t>
        <a:bodyPr/>
        <a:lstStyle/>
        <a:p>
          <a:endParaRPr lang="ru-RU"/>
        </a:p>
      </dgm:t>
    </dgm:pt>
    <dgm:pt modelId="{97ECEBB3-1030-497E-B541-A849D16A693F}" type="sibTrans" cxnId="{2DA04762-005C-48A7-BC60-CE6A794DAB87}">
      <dgm:prSet/>
      <dgm:spPr/>
      <dgm:t>
        <a:bodyPr/>
        <a:lstStyle/>
        <a:p>
          <a:endParaRPr lang="ru-RU"/>
        </a:p>
      </dgm:t>
    </dgm:pt>
    <dgm:pt modelId="{B95AE992-D4DE-4D88-B3B8-33FAA3C5ADCC}">
      <dgm:prSet phldrT="[Текст]"/>
      <dgm:spPr/>
      <dgm:t>
        <a:bodyPr/>
        <a:lstStyle/>
        <a:p>
          <a:r>
            <a:rPr lang="ru-RU" dirty="0" smtClean="0"/>
            <a:t>Текущее оценивание</a:t>
          </a:r>
          <a:endParaRPr lang="ru-RU" dirty="0"/>
        </a:p>
      </dgm:t>
    </dgm:pt>
    <dgm:pt modelId="{2F4728AE-DF53-4E2F-8347-D6B168CE186C}" type="parTrans" cxnId="{0FF5F8E6-42DE-43E8-9172-760CB5BF2059}">
      <dgm:prSet/>
      <dgm:spPr/>
      <dgm:t>
        <a:bodyPr/>
        <a:lstStyle/>
        <a:p>
          <a:endParaRPr lang="ru-RU"/>
        </a:p>
      </dgm:t>
    </dgm:pt>
    <dgm:pt modelId="{FDA158ED-6D92-49C8-8CFA-53217C3B56EE}" type="sibTrans" cxnId="{0FF5F8E6-42DE-43E8-9172-760CB5BF2059}">
      <dgm:prSet/>
      <dgm:spPr/>
      <dgm:t>
        <a:bodyPr/>
        <a:lstStyle/>
        <a:p>
          <a:endParaRPr lang="ru-RU"/>
        </a:p>
      </dgm:t>
    </dgm:pt>
    <dgm:pt modelId="{0E9A815F-A657-4B00-8AC8-5243A5631B57}">
      <dgm:prSet phldrT="[Текст]"/>
      <dgm:spPr/>
      <dgm:t>
        <a:bodyPr/>
        <a:lstStyle/>
        <a:p>
          <a:r>
            <a:rPr lang="ru-RU" dirty="0" smtClean="0"/>
            <a:t>За год</a:t>
          </a:r>
          <a:endParaRPr lang="ru-RU" dirty="0"/>
        </a:p>
      </dgm:t>
    </dgm:pt>
    <dgm:pt modelId="{155FD197-8CB9-41BC-A88F-64D8B1DF9ECA}" type="parTrans" cxnId="{F4EF1E8C-FB5B-4DD8-B12E-B169CB41ED80}">
      <dgm:prSet/>
      <dgm:spPr/>
      <dgm:t>
        <a:bodyPr/>
        <a:lstStyle/>
        <a:p>
          <a:endParaRPr lang="ru-RU"/>
        </a:p>
      </dgm:t>
    </dgm:pt>
    <dgm:pt modelId="{4E8FF9F6-0AD1-42FE-A6CC-0DC59E6C5C1B}" type="sibTrans" cxnId="{F4EF1E8C-FB5B-4DD8-B12E-B169CB41ED80}">
      <dgm:prSet/>
      <dgm:spPr/>
      <dgm:t>
        <a:bodyPr/>
        <a:lstStyle/>
        <a:p>
          <a:endParaRPr lang="ru-RU"/>
        </a:p>
      </dgm:t>
    </dgm:pt>
    <dgm:pt modelId="{381338F1-C08C-4B54-A73C-05652661EB30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5B5DB45B-AC3D-4A9B-96CA-4716505726F4}" type="parTrans" cxnId="{2C129E11-02CE-4CB0-8362-A75217CA6DBF}">
      <dgm:prSet/>
      <dgm:spPr/>
      <dgm:t>
        <a:bodyPr/>
        <a:lstStyle/>
        <a:p>
          <a:endParaRPr lang="ru-RU"/>
        </a:p>
      </dgm:t>
    </dgm:pt>
    <dgm:pt modelId="{DB780607-FC66-4E14-AB51-988B43DA0B78}" type="sibTrans" cxnId="{2C129E11-02CE-4CB0-8362-A75217CA6DBF}">
      <dgm:prSet/>
      <dgm:spPr/>
      <dgm:t>
        <a:bodyPr/>
        <a:lstStyle/>
        <a:p>
          <a:endParaRPr lang="ru-RU"/>
        </a:p>
      </dgm:t>
    </dgm:pt>
    <dgm:pt modelId="{3F51DD9B-69C2-41F6-954A-0431D29EC0FF}">
      <dgm:prSet phldrT="[Текст]"/>
      <dgm:spPr/>
      <dgm:t>
        <a:bodyPr/>
        <a:lstStyle/>
        <a:p>
          <a:r>
            <a:rPr lang="ru-RU" dirty="0" smtClean="0"/>
            <a:t>Организация деятельности</a:t>
          </a:r>
          <a:endParaRPr lang="ru-RU" dirty="0"/>
        </a:p>
      </dgm:t>
    </dgm:pt>
    <dgm:pt modelId="{2A519ABE-2435-46B8-9BF0-ED7404324F47}" type="parTrans" cxnId="{9505EAFA-F5EE-4576-9093-0AD584D4467E}">
      <dgm:prSet/>
      <dgm:spPr/>
      <dgm:t>
        <a:bodyPr/>
        <a:lstStyle/>
        <a:p>
          <a:endParaRPr lang="ru-RU"/>
        </a:p>
      </dgm:t>
    </dgm:pt>
    <dgm:pt modelId="{23C363C1-145D-4263-920A-01688F8D855A}" type="sibTrans" cxnId="{9505EAFA-F5EE-4576-9093-0AD584D4467E}">
      <dgm:prSet/>
      <dgm:spPr/>
      <dgm:t>
        <a:bodyPr/>
        <a:lstStyle/>
        <a:p>
          <a:endParaRPr lang="ru-RU"/>
        </a:p>
      </dgm:t>
    </dgm:pt>
    <dgm:pt modelId="{FB6732F9-4D74-413C-8120-EA15DE0FEE2C}">
      <dgm:prSet phldrT="[Текст]"/>
      <dgm:spPr/>
      <dgm:t>
        <a:bodyPr/>
        <a:lstStyle/>
        <a:p>
          <a:r>
            <a:rPr lang="ru-RU" dirty="0" smtClean="0"/>
            <a:t>Домашнее задание</a:t>
          </a:r>
          <a:endParaRPr lang="ru-RU" dirty="0"/>
        </a:p>
      </dgm:t>
    </dgm:pt>
    <dgm:pt modelId="{86D5D456-C547-49D7-A29F-7BB4F9338B07}" type="parTrans" cxnId="{1838B140-6966-4C1B-B44C-13DE747F8E0A}">
      <dgm:prSet/>
      <dgm:spPr/>
      <dgm:t>
        <a:bodyPr/>
        <a:lstStyle/>
        <a:p>
          <a:endParaRPr lang="ru-RU"/>
        </a:p>
      </dgm:t>
    </dgm:pt>
    <dgm:pt modelId="{7DF3DDE5-9C5C-4A94-A667-A3E028D6A986}" type="sibTrans" cxnId="{1838B140-6966-4C1B-B44C-13DE747F8E0A}">
      <dgm:prSet/>
      <dgm:spPr/>
      <dgm:t>
        <a:bodyPr/>
        <a:lstStyle/>
        <a:p>
          <a:endParaRPr lang="ru-RU"/>
        </a:p>
      </dgm:t>
    </dgm:pt>
    <dgm:pt modelId="{3EAEA2F7-4BED-469D-AD1F-93C5CF80AAC3}" type="pres">
      <dgm:prSet presAssocID="{29714EA1-C718-4B02-8849-1974757ECCB1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8876BD81-50E2-4DCC-9CAA-97E542FD8FCB}" type="pres">
      <dgm:prSet presAssocID="{FB5EA68A-3179-4BE5-BE46-F5AC5EF7C294}" presName="parComposite" presStyleCnt="0"/>
      <dgm:spPr/>
    </dgm:pt>
    <dgm:pt modelId="{9A8463CF-AF93-4E0C-ADDA-27E1431169B7}" type="pres">
      <dgm:prSet presAssocID="{FB5EA68A-3179-4BE5-BE46-F5AC5EF7C294}" presName="parBigCircle" presStyleLbl="node0" presStyleIdx="0" presStyleCnt="6"/>
      <dgm:spPr/>
    </dgm:pt>
    <dgm:pt modelId="{EA75EFAF-D5D3-4807-8D1B-714A5D19E2FB}" type="pres">
      <dgm:prSet presAssocID="{FB5EA68A-3179-4BE5-BE46-F5AC5EF7C294}" presName="parTx" presStyleLbl="revTx" presStyleIdx="0" presStyleCnt="18"/>
      <dgm:spPr/>
      <dgm:t>
        <a:bodyPr/>
        <a:lstStyle/>
        <a:p>
          <a:endParaRPr lang="ru-RU"/>
        </a:p>
      </dgm:t>
    </dgm:pt>
    <dgm:pt modelId="{2553F9EA-C317-4D9C-ACEA-520ACC7CEC30}" type="pres">
      <dgm:prSet presAssocID="{FB5EA68A-3179-4BE5-BE46-F5AC5EF7C294}" presName="bSpace" presStyleCnt="0"/>
      <dgm:spPr/>
    </dgm:pt>
    <dgm:pt modelId="{4395203A-7F44-4F78-917B-4F4B5F745605}" type="pres">
      <dgm:prSet presAssocID="{FB5EA68A-3179-4BE5-BE46-F5AC5EF7C294}" presName="parBackupNorm" presStyleCnt="0"/>
      <dgm:spPr/>
    </dgm:pt>
    <dgm:pt modelId="{F36CB47C-53C3-4FEE-AD9D-81264976DDAF}" type="pres">
      <dgm:prSet presAssocID="{72462FEF-3045-4ADE-8142-7FE7C35C36FF}" presName="parSpace" presStyleCnt="0"/>
      <dgm:spPr/>
    </dgm:pt>
    <dgm:pt modelId="{7351C411-AA8A-468F-B15B-E1C9B52DEA25}" type="pres">
      <dgm:prSet presAssocID="{7BCCAB12-EA3B-4BA6-8BAF-44BBAC4A9CD4}" presName="parComposite" presStyleCnt="0"/>
      <dgm:spPr/>
    </dgm:pt>
    <dgm:pt modelId="{AD2C54E8-AAAF-4A28-8EAB-297D3FD54655}" type="pres">
      <dgm:prSet presAssocID="{7BCCAB12-EA3B-4BA6-8BAF-44BBAC4A9CD4}" presName="parBigCircle" presStyleLbl="node0" presStyleIdx="1" presStyleCnt="6"/>
      <dgm:spPr/>
    </dgm:pt>
    <dgm:pt modelId="{6CEFFF0F-0852-4202-86F4-62D5FB0A0C51}" type="pres">
      <dgm:prSet presAssocID="{7BCCAB12-EA3B-4BA6-8BAF-44BBAC4A9CD4}" presName="parTx" presStyleLbl="revTx" presStyleIdx="1" presStyleCnt="18"/>
      <dgm:spPr/>
      <dgm:t>
        <a:bodyPr/>
        <a:lstStyle/>
        <a:p>
          <a:endParaRPr lang="ru-RU"/>
        </a:p>
      </dgm:t>
    </dgm:pt>
    <dgm:pt modelId="{8958DC6B-1AA3-4DE1-B10E-AE5A7889E5C6}" type="pres">
      <dgm:prSet presAssocID="{7BCCAB12-EA3B-4BA6-8BAF-44BBAC4A9CD4}" presName="bSpace" presStyleCnt="0"/>
      <dgm:spPr/>
    </dgm:pt>
    <dgm:pt modelId="{1522E7FE-25E9-4646-B236-D373B5B1C5F6}" type="pres">
      <dgm:prSet presAssocID="{7BCCAB12-EA3B-4BA6-8BAF-44BBAC4A9CD4}" presName="parBackupNorm" presStyleCnt="0"/>
      <dgm:spPr/>
    </dgm:pt>
    <dgm:pt modelId="{50E987A2-1F59-43A1-94BD-65E8766FB137}" type="pres">
      <dgm:prSet presAssocID="{E1282E7C-53CD-4F04-994D-C9F9D0C606D1}" presName="parSpace" presStyleCnt="0"/>
      <dgm:spPr/>
    </dgm:pt>
    <dgm:pt modelId="{EEEEAA9A-2D49-4069-8011-515856A25B01}" type="pres">
      <dgm:prSet presAssocID="{2448E0BF-28E5-4F2B-BF63-F6A024F89155}" presName="desBackupLeftNorm" presStyleCnt="0"/>
      <dgm:spPr/>
    </dgm:pt>
    <dgm:pt modelId="{AC41952E-6A7D-4664-936C-2D0C4C1B4AED}" type="pres">
      <dgm:prSet presAssocID="{2448E0BF-28E5-4F2B-BF63-F6A024F89155}" presName="desComposite" presStyleCnt="0"/>
      <dgm:spPr/>
    </dgm:pt>
    <dgm:pt modelId="{1F27B293-6993-4C42-91B3-7246CAB3E0C1}" type="pres">
      <dgm:prSet presAssocID="{2448E0BF-28E5-4F2B-BF63-F6A024F89155}" presName="desCircle" presStyleLbl="node1" presStyleIdx="0" presStyleCnt="6"/>
      <dgm:spPr/>
    </dgm:pt>
    <dgm:pt modelId="{74790C8F-C766-44E8-B160-6F1CBE80BED2}" type="pres">
      <dgm:prSet presAssocID="{2448E0BF-28E5-4F2B-BF63-F6A024F89155}" presName="chTx" presStyleLbl="revTx" presStyleIdx="2" presStyleCnt="18"/>
      <dgm:spPr/>
      <dgm:t>
        <a:bodyPr/>
        <a:lstStyle/>
        <a:p>
          <a:endParaRPr lang="ru-RU"/>
        </a:p>
      </dgm:t>
    </dgm:pt>
    <dgm:pt modelId="{153D2EA0-B404-4BA1-88C8-670DF0A96C2C}" type="pres">
      <dgm:prSet presAssocID="{2448E0BF-28E5-4F2B-BF63-F6A024F89155}" presName="desTx" presStyleLbl="revTx" presStyleIdx="3" presStyleCnt="18">
        <dgm:presLayoutVars>
          <dgm:bulletEnabled val="1"/>
        </dgm:presLayoutVars>
      </dgm:prSet>
      <dgm:spPr/>
    </dgm:pt>
    <dgm:pt modelId="{827552D3-679F-4EED-9975-C06B5C0C0321}" type="pres">
      <dgm:prSet presAssocID="{2448E0BF-28E5-4F2B-BF63-F6A024F89155}" presName="desBackupRightNorm" presStyleCnt="0"/>
      <dgm:spPr/>
    </dgm:pt>
    <dgm:pt modelId="{843D644A-E554-4AA7-BFF9-7EB4CDEE2B85}" type="pres">
      <dgm:prSet presAssocID="{27062B5A-1CE2-4E63-BBEF-B2E1B116817D}" presName="desSpace" presStyleCnt="0"/>
      <dgm:spPr/>
    </dgm:pt>
    <dgm:pt modelId="{041932C6-31ED-4894-9BBF-166EEF7E1EBB}" type="pres">
      <dgm:prSet presAssocID="{2754A67E-1866-4B66-8AED-AFD9CAA97743}" presName="desBackupLeftNorm" presStyleCnt="0"/>
      <dgm:spPr/>
    </dgm:pt>
    <dgm:pt modelId="{1E1B8655-E8D6-446E-97EA-364EFB7BE80A}" type="pres">
      <dgm:prSet presAssocID="{2754A67E-1866-4B66-8AED-AFD9CAA97743}" presName="desComposite" presStyleCnt="0"/>
      <dgm:spPr/>
    </dgm:pt>
    <dgm:pt modelId="{24B273DE-F8D7-4EDB-9902-35AD93655760}" type="pres">
      <dgm:prSet presAssocID="{2754A67E-1866-4B66-8AED-AFD9CAA97743}" presName="desCircle" presStyleLbl="node1" presStyleIdx="1" presStyleCnt="6"/>
      <dgm:spPr/>
    </dgm:pt>
    <dgm:pt modelId="{A78BF8A9-775C-43CA-81D2-50AA857DC8B2}" type="pres">
      <dgm:prSet presAssocID="{2754A67E-1866-4B66-8AED-AFD9CAA97743}" presName="chTx" presStyleLbl="revTx" presStyleIdx="4" presStyleCnt="18"/>
      <dgm:spPr/>
      <dgm:t>
        <a:bodyPr/>
        <a:lstStyle/>
        <a:p>
          <a:endParaRPr lang="ru-RU"/>
        </a:p>
      </dgm:t>
    </dgm:pt>
    <dgm:pt modelId="{ECFB0D7E-B471-44C5-A1DA-56CE58EE389A}" type="pres">
      <dgm:prSet presAssocID="{2754A67E-1866-4B66-8AED-AFD9CAA97743}" presName="desTx" presStyleLbl="revTx" presStyleIdx="5" presStyleCnt="18">
        <dgm:presLayoutVars>
          <dgm:bulletEnabled val="1"/>
        </dgm:presLayoutVars>
      </dgm:prSet>
      <dgm:spPr/>
    </dgm:pt>
    <dgm:pt modelId="{FE8E1770-0C9F-4991-A804-101846D2B061}" type="pres">
      <dgm:prSet presAssocID="{2754A67E-1866-4B66-8AED-AFD9CAA97743}" presName="desBackupRightNorm" presStyleCnt="0"/>
      <dgm:spPr/>
    </dgm:pt>
    <dgm:pt modelId="{837CC958-E8C3-4775-9B63-006BD6B48EBC}" type="pres">
      <dgm:prSet presAssocID="{97ECEBB3-1030-497E-B541-A849D16A693F}" presName="desSpace" presStyleCnt="0"/>
      <dgm:spPr/>
    </dgm:pt>
    <dgm:pt modelId="{BE0180B8-B106-408D-B961-05AD4CAA8F72}" type="pres">
      <dgm:prSet presAssocID="{3F51DD9B-69C2-41F6-954A-0431D29EC0FF}" presName="desBackupLeftNorm" presStyleCnt="0"/>
      <dgm:spPr/>
    </dgm:pt>
    <dgm:pt modelId="{9D566DFD-C769-4FEB-8D0A-3E1373C46425}" type="pres">
      <dgm:prSet presAssocID="{3F51DD9B-69C2-41F6-954A-0431D29EC0FF}" presName="desComposite" presStyleCnt="0"/>
      <dgm:spPr/>
    </dgm:pt>
    <dgm:pt modelId="{36B3FC65-0766-4DA1-ACC8-CEFA64E22A68}" type="pres">
      <dgm:prSet presAssocID="{3F51DD9B-69C2-41F6-954A-0431D29EC0FF}" presName="desCircle" presStyleLbl="node1" presStyleIdx="2" presStyleCnt="6"/>
      <dgm:spPr/>
    </dgm:pt>
    <dgm:pt modelId="{85F2E587-EDAE-4FBE-B818-6ABF796CE6F0}" type="pres">
      <dgm:prSet presAssocID="{3F51DD9B-69C2-41F6-954A-0431D29EC0FF}" presName="chTx" presStyleLbl="revTx" presStyleIdx="6" presStyleCnt="18"/>
      <dgm:spPr/>
      <dgm:t>
        <a:bodyPr/>
        <a:lstStyle/>
        <a:p>
          <a:endParaRPr lang="ru-RU"/>
        </a:p>
      </dgm:t>
    </dgm:pt>
    <dgm:pt modelId="{BF4DFDEC-E00D-4626-BE3D-26D418C92DE1}" type="pres">
      <dgm:prSet presAssocID="{3F51DD9B-69C2-41F6-954A-0431D29EC0FF}" presName="desTx" presStyleLbl="revTx" presStyleIdx="7" presStyleCnt="18">
        <dgm:presLayoutVars>
          <dgm:bulletEnabled val="1"/>
        </dgm:presLayoutVars>
      </dgm:prSet>
      <dgm:spPr/>
    </dgm:pt>
    <dgm:pt modelId="{5543BCDC-998D-4BF0-9449-F1A7873DB78E}" type="pres">
      <dgm:prSet presAssocID="{3F51DD9B-69C2-41F6-954A-0431D29EC0FF}" presName="desBackupRightNorm" presStyleCnt="0"/>
      <dgm:spPr/>
    </dgm:pt>
    <dgm:pt modelId="{470E3494-6E59-4D0C-9128-53C0A1485CF1}" type="pres">
      <dgm:prSet presAssocID="{23C363C1-145D-4263-920A-01688F8D855A}" presName="desSpace" presStyleCnt="0"/>
      <dgm:spPr/>
    </dgm:pt>
    <dgm:pt modelId="{FFC7B877-626B-4917-8A49-9128A84E3306}" type="pres">
      <dgm:prSet presAssocID="{B95AE992-D4DE-4D88-B3B8-33FAA3C5ADCC}" presName="desBackupLeftNorm" presStyleCnt="0"/>
      <dgm:spPr/>
    </dgm:pt>
    <dgm:pt modelId="{040EDEC8-E9A3-43E2-ADF9-92BB7E5C7CC4}" type="pres">
      <dgm:prSet presAssocID="{B95AE992-D4DE-4D88-B3B8-33FAA3C5ADCC}" presName="desComposite" presStyleCnt="0"/>
      <dgm:spPr/>
    </dgm:pt>
    <dgm:pt modelId="{338193CD-0FC8-4C4E-951B-F35874E64237}" type="pres">
      <dgm:prSet presAssocID="{B95AE992-D4DE-4D88-B3B8-33FAA3C5ADCC}" presName="desCircle" presStyleLbl="node1" presStyleIdx="3" presStyleCnt="6"/>
      <dgm:spPr/>
    </dgm:pt>
    <dgm:pt modelId="{49C77100-F6FD-4451-863A-056EFC2D8F6B}" type="pres">
      <dgm:prSet presAssocID="{B95AE992-D4DE-4D88-B3B8-33FAA3C5ADCC}" presName="chTx" presStyleLbl="revTx" presStyleIdx="8" presStyleCnt="18"/>
      <dgm:spPr/>
      <dgm:t>
        <a:bodyPr/>
        <a:lstStyle/>
        <a:p>
          <a:endParaRPr lang="ru-RU"/>
        </a:p>
      </dgm:t>
    </dgm:pt>
    <dgm:pt modelId="{0C596FAE-37A9-43A0-99BC-F188D6F3DEA8}" type="pres">
      <dgm:prSet presAssocID="{B95AE992-D4DE-4D88-B3B8-33FAA3C5ADCC}" presName="desTx" presStyleLbl="revTx" presStyleIdx="9" presStyleCnt="18">
        <dgm:presLayoutVars>
          <dgm:bulletEnabled val="1"/>
        </dgm:presLayoutVars>
      </dgm:prSet>
      <dgm:spPr/>
    </dgm:pt>
    <dgm:pt modelId="{E054DE79-3A5A-4BF6-B2A5-1AB0CD193177}" type="pres">
      <dgm:prSet presAssocID="{B95AE992-D4DE-4D88-B3B8-33FAA3C5ADCC}" presName="desBackupRightNorm" presStyleCnt="0"/>
      <dgm:spPr/>
    </dgm:pt>
    <dgm:pt modelId="{CBDA2450-8F05-4135-A2E1-405700062114}" type="pres">
      <dgm:prSet presAssocID="{FDA158ED-6D92-49C8-8CFA-53217C3B56EE}" presName="desSpace" presStyleCnt="0"/>
      <dgm:spPr/>
    </dgm:pt>
    <dgm:pt modelId="{87772A05-F8F5-435B-9D3E-691E9B59058E}" type="pres">
      <dgm:prSet presAssocID="{FB6732F9-4D74-413C-8120-EA15DE0FEE2C}" presName="parComposite" presStyleCnt="0"/>
      <dgm:spPr/>
    </dgm:pt>
    <dgm:pt modelId="{FCC643A9-52D3-494A-8CC8-9F965C608AEE}" type="pres">
      <dgm:prSet presAssocID="{FB6732F9-4D74-413C-8120-EA15DE0FEE2C}" presName="parBigCircle" presStyleLbl="node0" presStyleIdx="2" presStyleCnt="6"/>
      <dgm:spPr/>
    </dgm:pt>
    <dgm:pt modelId="{7B93C1A5-CCF9-41B7-AF39-4058C3AD53E0}" type="pres">
      <dgm:prSet presAssocID="{FB6732F9-4D74-413C-8120-EA15DE0FEE2C}" presName="parTx" presStyleLbl="revTx" presStyleIdx="10" presStyleCnt="18"/>
      <dgm:spPr/>
      <dgm:t>
        <a:bodyPr/>
        <a:lstStyle/>
        <a:p>
          <a:endParaRPr lang="ru-RU"/>
        </a:p>
      </dgm:t>
    </dgm:pt>
    <dgm:pt modelId="{30170204-2C54-4DDB-9A48-CF2DFC64A219}" type="pres">
      <dgm:prSet presAssocID="{FB6732F9-4D74-413C-8120-EA15DE0FEE2C}" presName="bSpace" presStyleCnt="0"/>
      <dgm:spPr/>
    </dgm:pt>
    <dgm:pt modelId="{717FB49F-A838-416D-A312-6B23D8DB0B5D}" type="pres">
      <dgm:prSet presAssocID="{FB6732F9-4D74-413C-8120-EA15DE0FEE2C}" presName="parBackupNorm" presStyleCnt="0"/>
      <dgm:spPr/>
    </dgm:pt>
    <dgm:pt modelId="{F3A5E8AE-3970-4EDB-87AF-4FBA2D7C68E3}" type="pres">
      <dgm:prSet presAssocID="{7DF3DDE5-9C5C-4A94-A667-A3E028D6A986}" presName="parSpace" presStyleCnt="0"/>
      <dgm:spPr/>
    </dgm:pt>
    <dgm:pt modelId="{8C168EBC-8874-4407-BD86-5B4F45A34AA0}" type="pres">
      <dgm:prSet presAssocID="{13F93983-3949-4BD5-B5CF-92B0D908F785}" presName="parComposite" presStyleCnt="0"/>
      <dgm:spPr/>
    </dgm:pt>
    <dgm:pt modelId="{BFB3F88D-D5CA-454F-8015-BBC3918869E5}" type="pres">
      <dgm:prSet presAssocID="{13F93983-3949-4BD5-B5CF-92B0D908F785}" presName="parBigCircle" presStyleLbl="node0" presStyleIdx="3" presStyleCnt="6"/>
      <dgm:spPr/>
    </dgm:pt>
    <dgm:pt modelId="{1A47E69B-FF3D-4EEC-95E6-26E1DCDF2415}" type="pres">
      <dgm:prSet presAssocID="{13F93983-3949-4BD5-B5CF-92B0D908F785}" presName="parTx" presStyleLbl="revTx" presStyleIdx="11" presStyleCnt="18"/>
      <dgm:spPr/>
      <dgm:t>
        <a:bodyPr/>
        <a:lstStyle/>
        <a:p>
          <a:endParaRPr lang="ru-RU"/>
        </a:p>
      </dgm:t>
    </dgm:pt>
    <dgm:pt modelId="{B578FB68-5123-4636-8EB5-4B1A01C0A429}" type="pres">
      <dgm:prSet presAssocID="{13F93983-3949-4BD5-B5CF-92B0D908F785}" presName="bSpace" presStyleCnt="0"/>
      <dgm:spPr/>
    </dgm:pt>
    <dgm:pt modelId="{2CC69E8F-67B5-4B82-8732-0AEEED3E262A}" type="pres">
      <dgm:prSet presAssocID="{13F93983-3949-4BD5-B5CF-92B0D908F785}" presName="parBackupNorm" presStyleCnt="0"/>
      <dgm:spPr/>
    </dgm:pt>
    <dgm:pt modelId="{62527F79-A42F-4DA3-8E84-3C3F9A8F6205}" type="pres">
      <dgm:prSet presAssocID="{EBF9FDB4-129B-41FD-A405-0CD73D5062E3}" presName="parSpace" presStyleCnt="0"/>
      <dgm:spPr/>
    </dgm:pt>
    <dgm:pt modelId="{02883285-F343-4648-868E-8ADC0A212FDE}" type="pres">
      <dgm:prSet presAssocID="{959EE2AE-295D-4089-A947-1EA1D37EB5CD}" presName="desBackupLeftNorm" presStyleCnt="0"/>
      <dgm:spPr/>
    </dgm:pt>
    <dgm:pt modelId="{13ADE553-13C4-4323-8D64-6B77E307A4A8}" type="pres">
      <dgm:prSet presAssocID="{959EE2AE-295D-4089-A947-1EA1D37EB5CD}" presName="desComposite" presStyleCnt="0"/>
      <dgm:spPr/>
    </dgm:pt>
    <dgm:pt modelId="{2C6E8A9A-5EE4-46C0-8887-A4C2FB090B77}" type="pres">
      <dgm:prSet presAssocID="{959EE2AE-295D-4089-A947-1EA1D37EB5CD}" presName="desCircle" presStyleLbl="node1" presStyleIdx="4" presStyleCnt="6"/>
      <dgm:spPr/>
    </dgm:pt>
    <dgm:pt modelId="{1FEAF1CC-3010-4900-9845-006B76CE4664}" type="pres">
      <dgm:prSet presAssocID="{959EE2AE-295D-4089-A947-1EA1D37EB5CD}" presName="chTx" presStyleLbl="revTx" presStyleIdx="12" presStyleCnt="18"/>
      <dgm:spPr/>
      <dgm:t>
        <a:bodyPr/>
        <a:lstStyle/>
        <a:p>
          <a:endParaRPr lang="ru-RU"/>
        </a:p>
      </dgm:t>
    </dgm:pt>
    <dgm:pt modelId="{46B9EE41-216D-4245-876F-242A6D758667}" type="pres">
      <dgm:prSet presAssocID="{959EE2AE-295D-4089-A947-1EA1D37EB5CD}" presName="desTx" presStyleLbl="revTx" presStyleIdx="13" presStyleCnt="18">
        <dgm:presLayoutVars>
          <dgm:bulletEnabled val="1"/>
        </dgm:presLayoutVars>
      </dgm:prSet>
      <dgm:spPr/>
    </dgm:pt>
    <dgm:pt modelId="{78231FAE-B14F-46BE-9A4F-877396A5A916}" type="pres">
      <dgm:prSet presAssocID="{959EE2AE-295D-4089-A947-1EA1D37EB5CD}" presName="desBackupRightNorm" presStyleCnt="0"/>
      <dgm:spPr/>
    </dgm:pt>
    <dgm:pt modelId="{9B25E679-E2A6-4387-A02D-5CAAFB6C46CF}" type="pres">
      <dgm:prSet presAssocID="{69F88320-9D29-43C2-9FFC-D2F3353D09AE}" presName="desSpace" presStyleCnt="0"/>
      <dgm:spPr/>
    </dgm:pt>
    <dgm:pt modelId="{51D03A5B-A6B3-4177-B3B5-37A254E54670}" type="pres">
      <dgm:prSet presAssocID="{0E9A815F-A657-4B00-8AC8-5243A5631B57}" presName="desBackupLeftNorm" presStyleCnt="0"/>
      <dgm:spPr/>
    </dgm:pt>
    <dgm:pt modelId="{3EA8E78A-6637-40A6-9B5D-D254F9308885}" type="pres">
      <dgm:prSet presAssocID="{0E9A815F-A657-4B00-8AC8-5243A5631B57}" presName="desComposite" presStyleCnt="0"/>
      <dgm:spPr/>
    </dgm:pt>
    <dgm:pt modelId="{B3F32CF7-CB1D-48D0-994C-16B86958FA5F}" type="pres">
      <dgm:prSet presAssocID="{0E9A815F-A657-4B00-8AC8-5243A5631B57}" presName="desCircle" presStyleLbl="node1" presStyleIdx="5" presStyleCnt="6"/>
      <dgm:spPr/>
    </dgm:pt>
    <dgm:pt modelId="{5AFCC435-73A7-4C94-8069-35E072D451C2}" type="pres">
      <dgm:prSet presAssocID="{0E9A815F-A657-4B00-8AC8-5243A5631B57}" presName="chTx" presStyleLbl="revTx" presStyleIdx="14" presStyleCnt="18"/>
      <dgm:spPr/>
      <dgm:t>
        <a:bodyPr/>
        <a:lstStyle/>
        <a:p>
          <a:endParaRPr lang="ru-RU"/>
        </a:p>
      </dgm:t>
    </dgm:pt>
    <dgm:pt modelId="{4E31BFE3-116A-4A84-8902-6B1BE44EDB19}" type="pres">
      <dgm:prSet presAssocID="{0E9A815F-A657-4B00-8AC8-5243A5631B57}" presName="desTx" presStyleLbl="revTx" presStyleIdx="15" presStyleCnt="18">
        <dgm:presLayoutVars>
          <dgm:bulletEnabled val="1"/>
        </dgm:presLayoutVars>
      </dgm:prSet>
      <dgm:spPr/>
    </dgm:pt>
    <dgm:pt modelId="{6203AC49-1F04-461F-B6C7-9DC93A908365}" type="pres">
      <dgm:prSet presAssocID="{0E9A815F-A657-4B00-8AC8-5243A5631B57}" presName="desBackupRightNorm" presStyleCnt="0"/>
      <dgm:spPr/>
    </dgm:pt>
    <dgm:pt modelId="{19FE0F33-9583-4ADA-B4D5-9135A6502CBC}" type="pres">
      <dgm:prSet presAssocID="{4E8FF9F6-0AD1-42FE-A6CC-0DC59E6C5C1B}" presName="desSpace" presStyleCnt="0"/>
      <dgm:spPr/>
    </dgm:pt>
    <dgm:pt modelId="{A5210DC8-E4E6-470F-B2D9-1F13195789D7}" type="pres">
      <dgm:prSet presAssocID="{90E7BD77-B43A-4E86-8472-A5B96947A88F}" presName="parComposite" presStyleCnt="0"/>
      <dgm:spPr/>
    </dgm:pt>
    <dgm:pt modelId="{DE8C34FC-5BB3-4C74-91B8-DF296E2CEE92}" type="pres">
      <dgm:prSet presAssocID="{90E7BD77-B43A-4E86-8472-A5B96947A88F}" presName="parBigCircle" presStyleLbl="node0" presStyleIdx="4" presStyleCnt="6"/>
      <dgm:spPr/>
    </dgm:pt>
    <dgm:pt modelId="{C0ACF1E0-F724-4071-A2B0-0DFDC59DF85D}" type="pres">
      <dgm:prSet presAssocID="{90E7BD77-B43A-4E86-8472-A5B96947A88F}" presName="parTx" presStyleLbl="revTx" presStyleIdx="16" presStyleCnt="18"/>
      <dgm:spPr/>
      <dgm:t>
        <a:bodyPr/>
        <a:lstStyle/>
        <a:p>
          <a:endParaRPr lang="ru-RU"/>
        </a:p>
      </dgm:t>
    </dgm:pt>
    <dgm:pt modelId="{86FFCB85-999F-4851-83F4-05D02B4643D7}" type="pres">
      <dgm:prSet presAssocID="{90E7BD77-B43A-4E86-8472-A5B96947A88F}" presName="bSpace" presStyleCnt="0"/>
      <dgm:spPr/>
    </dgm:pt>
    <dgm:pt modelId="{3E57A961-3FB2-46D6-B35E-5DC760999BFD}" type="pres">
      <dgm:prSet presAssocID="{90E7BD77-B43A-4E86-8472-A5B96947A88F}" presName="parBackupNorm" presStyleCnt="0"/>
      <dgm:spPr/>
    </dgm:pt>
    <dgm:pt modelId="{BA42310A-8AB9-4483-B337-410D05792899}" type="pres">
      <dgm:prSet presAssocID="{3416054E-6F15-46E3-B09B-5A5590E1C272}" presName="parSpace" presStyleCnt="0"/>
      <dgm:spPr/>
    </dgm:pt>
    <dgm:pt modelId="{B78F58B1-A294-4552-8784-8D93257787FA}" type="pres">
      <dgm:prSet presAssocID="{381338F1-C08C-4B54-A73C-05652661EB30}" presName="parComposite" presStyleCnt="0"/>
      <dgm:spPr/>
    </dgm:pt>
    <dgm:pt modelId="{8FBBF6B3-3736-44CC-82C3-E4FAAEECFF01}" type="pres">
      <dgm:prSet presAssocID="{381338F1-C08C-4B54-A73C-05652661EB30}" presName="parBigCircle" presStyleLbl="node0" presStyleIdx="5" presStyleCnt="6"/>
      <dgm:spPr/>
    </dgm:pt>
    <dgm:pt modelId="{FF15ACA8-6E36-4D0B-8C14-E6B1458D43B9}" type="pres">
      <dgm:prSet presAssocID="{381338F1-C08C-4B54-A73C-05652661EB30}" presName="parTx" presStyleLbl="revTx" presStyleIdx="17" presStyleCnt="18"/>
      <dgm:spPr/>
      <dgm:t>
        <a:bodyPr/>
        <a:lstStyle/>
        <a:p>
          <a:endParaRPr lang="ru-RU"/>
        </a:p>
      </dgm:t>
    </dgm:pt>
    <dgm:pt modelId="{8CDCD375-DE3A-4C6E-A300-42946CD745A8}" type="pres">
      <dgm:prSet presAssocID="{381338F1-C08C-4B54-A73C-05652661EB30}" presName="bSpace" presStyleCnt="0"/>
      <dgm:spPr/>
    </dgm:pt>
    <dgm:pt modelId="{381207C9-A34D-40D9-9ADB-FEFFA3702652}" type="pres">
      <dgm:prSet presAssocID="{381338F1-C08C-4B54-A73C-05652661EB30}" presName="parBackupNorm" presStyleCnt="0"/>
      <dgm:spPr/>
    </dgm:pt>
    <dgm:pt modelId="{7A1E728E-33DF-48DC-8029-EFAA51302D2D}" type="pres">
      <dgm:prSet presAssocID="{DB780607-FC66-4E14-AB51-988B43DA0B78}" presName="parSpace" presStyleCnt="0"/>
      <dgm:spPr/>
    </dgm:pt>
  </dgm:ptLst>
  <dgm:cxnLst>
    <dgm:cxn modelId="{03C88026-293A-49A3-B3AD-98A54604E693}" type="presOf" srcId="{90E7BD77-B43A-4E86-8472-A5B96947A88F}" destId="{C0ACF1E0-F724-4071-A2B0-0DFDC59DF85D}" srcOrd="0" destOrd="0" presId="urn:microsoft.com/office/officeart/2008/layout/CircleAccentTimeline"/>
    <dgm:cxn modelId="{5EE7E209-C274-4EC6-AE21-7EE8CE03204B}" srcId="{29714EA1-C718-4B02-8849-1974757ECCB1}" destId="{90E7BD77-B43A-4E86-8472-A5B96947A88F}" srcOrd="4" destOrd="0" parTransId="{D9EAC38B-328A-4B74-BAD9-6C848B900920}" sibTransId="{3416054E-6F15-46E3-B09B-5A5590E1C272}"/>
    <dgm:cxn modelId="{1838B140-6966-4C1B-B44C-13DE747F8E0A}" srcId="{29714EA1-C718-4B02-8849-1974757ECCB1}" destId="{FB6732F9-4D74-413C-8120-EA15DE0FEE2C}" srcOrd="2" destOrd="0" parTransId="{86D5D456-C547-49D7-A29F-7BB4F9338B07}" sibTransId="{7DF3DDE5-9C5C-4A94-A667-A3E028D6A986}"/>
    <dgm:cxn modelId="{CA891D56-A777-425F-9C89-F2F8C8562C67}" type="presOf" srcId="{7BCCAB12-EA3B-4BA6-8BAF-44BBAC4A9CD4}" destId="{6CEFFF0F-0852-4202-86F4-62D5FB0A0C51}" srcOrd="0" destOrd="0" presId="urn:microsoft.com/office/officeart/2008/layout/CircleAccentTimeline"/>
    <dgm:cxn modelId="{B5591AB1-A879-40C1-A23C-DECBF8D8FBCE}" type="presOf" srcId="{B95AE992-D4DE-4D88-B3B8-33FAA3C5ADCC}" destId="{49C77100-F6FD-4451-863A-056EFC2D8F6B}" srcOrd="0" destOrd="0" presId="urn:microsoft.com/office/officeart/2008/layout/CircleAccentTimeline"/>
    <dgm:cxn modelId="{F90061D1-BFAE-459A-9BE8-DAF8048FA7A3}" type="presOf" srcId="{3F51DD9B-69C2-41F6-954A-0431D29EC0FF}" destId="{85F2E587-EDAE-4FBE-B818-6ABF796CE6F0}" srcOrd="0" destOrd="0" presId="urn:microsoft.com/office/officeart/2008/layout/CircleAccentTimeline"/>
    <dgm:cxn modelId="{A8EF725F-D864-4372-9326-C61DA58EBAE2}" type="presOf" srcId="{2448E0BF-28E5-4F2B-BF63-F6A024F89155}" destId="{74790C8F-C766-44E8-B160-6F1CBE80BED2}" srcOrd="0" destOrd="0" presId="urn:microsoft.com/office/officeart/2008/layout/CircleAccentTimeline"/>
    <dgm:cxn modelId="{2DA04762-005C-48A7-BC60-CE6A794DAB87}" srcId="{7BCCAB12-EA3B-4BA6-8BAF-44BBAC4A9CD4}" destId="{2754A67E-1866-4B66-8AED-AFD9CAA97743}" srcOrd="1" destOrd="0" parTransId="{5252F713-FA0E-4DF9-AF3B-F308BC4D1A7C}" sibTransId="{97ECEBB3-1030-497E-B541-A849D16A693F}"/>
    <dgm:cxn modelId="{1F96E631-DF4C-4D2A-A209-7961695C946E}" type="presOf" srcId="{FB6732F9-4D74-413C-8120-EA15DE0FEE2C}" destId="{7B93C1A5-CCF9-41B7-AF39-4058C3AD53E0}" srcOrd="0" destOrd="0" presId="urn:microsoft.com/office/officeart/2008/layout/CircleAccentTimeline"/>
    <dgm:cxn modelId="{0FF5F8E6-42DE-43E8-9172-760CB5BF2059}" srcId="{7BCCAB12-EA3B-4BA6-8BAF-44BBAC4A9CD4}" destId="{B95AE992-D4DE-4D88-B3B8-33FAA3C5ADCC}" srcOrd="3" destOrd="0" parTransId="{2F4728AE-DF53-4E2F-8347-D6B168CE186C}" sibTransId="{FDA158ED-6D92-49C8-8CFA-53217C3B56EE}"/>
    <dgm:cxn modelId="{015BFB0B-73CC-4D32-B151-C3C2BC4B32F9}" type="presOf" srcId="{381338F1-C08C-4B54-A73C-05652661EB30}" destId="{FF15ACA8-6E36-4D0B-8C14-E6B1458D43B9}" srcOrd="0" destOrd="0" presId="urn:microsoft.com/office/officeart/2008/layout/CircleAccentTimeline"/>
    <dgm:cxn modelId="{43265FC4-50EF-4F45-9177-D538B6E5860B}" srcId="{29714EA1-C718-4B02-8849-1974757ECCB1}" destId="{FB5EA68A-3179-4BE5-BE46-F5AC5EF7C294}" srcOrd="0" destOrd="0" parTransId="{FB450304-BBB0-4047-805C-4F4CDD3110D0}" sibTransId="{72462FEF-3045-4ADE-8142-7FE7C35C36FF}"/>
    <dgm:cxn modelId="{31EA2F2E-A144-4E3E-B163-7E37983C65DF}" type="presOf" srcId="{13F93983-3949-4BD5-B5CF-92B0D908F785}" destId="{1A47E69B-FF3D-4EEC-95E6-26E1DCDF2415}" srcOrd="0" destOrd="0" presId="urn:microsoft.com/office/officeart/2008/layout/CircleAccentTimeline"/>
    <dgm:cxn modelId="{F4EF1E8C-FB5B-4DD8-B12E-B169CB41ED80}" srcId="{13F93983-3949-4BD5-B5CF-92B0D908F785}" destId="{0E9A815F-A657-4B00-8AC8-5243A5631B57}" srcOrd="1" destOrd="0" parTransId="{155FD197-8CB9-41BC-A88F-64D8B1DF9ECA}" sibTransId="{4E8FF9F6-0AD1-42FE-A6CC-0DC59E6C5C1B}"/>
    <dgm:cxn modelId="{B6BBD027-4828-47BC-8D33-310801D2F191}" type="presOf" srcId="{FB5EA68A-3179-4BE5-BE46-F5AC5EF7C294}" destId="{EA75EFAF-D5D3-4807-8D1B-714A5D19E2FB}" srcOrd="0" destOrd="0" presId="urn:microsoft.com/office/officeart/2008/layout/CircleAccentTimeline"/>
    <dgm:cxn modelId="{B3B9C1EC-8AA6-4E0A-BDAB-2D423D05E8CC}" srcId="{7BCCAB12-EA3B-4BA6-8BAF-44BBAC4A9CD4}" destId="{2448E0BF-28E5-4F2B-BF63-F6A024F89155}" srcOrd="0" destOrd="0" parTransId="{9C056483-D119-496D-9957-37496D289BBD}" sibTransId="{27062B5A-1CE2-4E63-BBEF-B2E1B116817D}"/>
    <dgm:cxn modelId="{45A72DDA-0CFF-4403-9F48-1FB7CFBA2A7B}" type="presOf" srcId="{29714EA1-C718-4B02-8849-1974757ECCB1}" destId="{3EAEA2F7-4BED-469D-AD1F-93C5CF80AAC3}" srcOrd="0" destOrd="0" presId="urn:microsoft.com/office/officeart/2008/layout/CircleAccentTimeline"/>
    <dgm:cxn modelId="{2C129E11-02CE-4CB0-8362-A75217CA6DBF}" srcId="{29714EA1-C718-4B02-8849-1974757ECCB1}" destId="{381338F1-C08C-4B54-A73C-05652661EB30}" srcOrd="5" destOrd="0" parTransId="{5B5DB45B-AC3D-4A9B-96CA-4716505726F4}" sibTransId="{DB780607-FC66-4E14-AB51-988B43DA0B78}"/>
    <dgm:cxn modelId="{54AC1535-29C6-4791-854D-EFF07331FDD4}" srcId="{13F93983-3949-4BD5-B5CF-92B0D908F785}" destId="{959EE2AE-295D-4089-A947-1EA1D37EB5CD}" srcOrd="0" destOrd="0" parTransId="{AC84185D-EE68-4474-967C-D4C33008D29F}" sibTransId="{69F88320-9D29-43C2-9FFC-D2F3353D09AE}"/>
    <dgm:cxn modelId="{58A12113-4146-4ABA-9558-8DFBDECAB59E}" type="presOf" srcId="{2754A67E-1866-4B66-8AED-AFD9CAA97743}" destId="{A78BF8A9-775C-43CA-81D2-50AA857DC8B2}" srcOrd="0" destOrd="0" presId="urn:microsoft.com/office/officeart/2008/layout/CircleAccentTimeline"/>
    <dgm:cxn modelId="{4CA9A865-2CA8-4B15-9219-565A8A747C76}" srcId="{29714EA1-C718-4B02-8849-1974757ECCB1}" destId="{13F93983-3949-4BD5-B5CF-92B0D908F785}" srcOrd="3" destOrd="0" parTransId="{52E963EC-FFFD-4B06-B7EA-885BF33AFBEA}" sibTransId="{EBF9FDB4-129B-41FD-A405-0CD73D5062E3}"/>
    <dgm:cxn modelId="{6421C8F0-1CC6-42FC-8553-1EAF8031FB56}" srcId="{29714EA1-C718-4B02-8849-1974757ECCB1}" destId="{7BCCAB12-EA3B-4BA6-8BAF-44BBAC4A9CD4}" srcOrd="1" destOrd="0" parTransId="{1B42A72C-C30D-4C15-9DE4-1CDDD97D41AD}" sibTransId="{E1282E7C-53CD-4F04-994D-C9F9D0C606D1}"/>
    <dgm:cxn modelId="{0B1268B3-CD41-4D26-89D0-9DBB16131A98}" type="presOf" srcId="{0E9A815F-A657-4B00-8AC8-5243A5631B57}" destId="{5AFCC435-73A7-4C94-8069-35E072D451C2}" srcOrd="0" destOrd="0" presId="urn:microsoft.com/office/officeart/2008/layout/CircleAccentTimeline"/>
    <dgm:cxn modelId="{9505EAFA-F5EE-4576-9093-0AD584D4467E}" srcId="{7BCCAB12-EA3B-4BA6-8BAF-44BBAC4A9CD4}" destId="{3F51DD9B-69C2-41F6-954A-0431D29EC0FF}" srcOrd="2" destOrd="0" parTransId="{2A519ABE-2435-46B8-9BF0-ED7404324F47}" sibTransId="{23C363C1-145D-4263-920A-01688F8D855A}"/>
    <dgm:cxn modelId="{EB92EAB1-C8F8-4781-B1F6-264017F31160}" type="presOf" srcId="{959EE2AE-295D-4089-A947-1EA1D37EB5CD}" destId="{1FEAF1CC-3010-4900-9845-006B76CE4664}" srcOrd="0" destOrd="0" presId="urn:microsoft.com/office/officeart/2008/layout/CircleAccentTimeline"/>
    <dgm:cxn modelId="{284F0790-57A3-4213-9751-472DAB7A8495}" type="presParOf" srcId="{3EAEA2F7-4BED-469D-AD1F-93C5CF80AAC3}" destId="{8876BD81-50E2-4DCC-9CAA-97E542FD8FCB}" srcOrd="0" destOrd="0" presId="urn:microsoft.com/office/officeart/2008/layout/CircleAccentTimeline"/>
    <dgm:cxn modelId="{6555EE32-76E1-4E3F-9134-DCD9FB6CD1C4}" type="presParOf" srcId="{8876BD81-50E2-4DCC-9CAA-97E542FD8FCB}" destId="{9A8463CF-AF93-4E0C-ADDA-27E1431169B7}" srcOrd="0" destOrd="0" presId="urn:microsoft.com/office/officeart/2008/layout/CircleAccentTimeline"/>
    <dgm:cxn modelId="{38187D6E-6D8F-47C8-8805-49CAA9017CC2}" type="presParOf" srcId="{8876BD81-50E2-4DCC-9CAA-97E542FD8FCB}" destId="{EA75EFAF-D5D3-4807-8D1B-714A5D19E2FB}" srcOrd="1" destOrd="0" presId="urn:microsoft.com/office/officeart/2008/layout/CircleAccentTimeline"/>
    <dgm:cxn modelId="{98C711F4-FA44-4039-90E9-63975BE592E8}" type="presParOf" srcId="{8876BD81-50E2-4DCC-9CAA-97E542FD8FCB}" destId="{2553F9EA-C317-4D9C-ACEA-520ACC7CEC30}" srcOrd="2" destOrd="0" presId="urn:microsoft.com/office/officeart/2008/layout/CircleAccentTimeline"/>
    <dgm:cxn modelId="{DB9B9EC9-437F-45D2-B75E-3A80D43E33BA}" type="presParOf" srcId="{3EAEA2F7-4BED-469D-AD1F-93C5CF80AAC3}" destId="{4395203A-7F44-4F78-917B-4F4B5F745605}" srcOrd="1" destOrd="0" presId="urn:microsoft.com/office/officeart/2008/layout/CircleAccentTimeline"/>
    <dgm:cxn modelId="{4F9BB14E-DE43-4750-ADBD-6BB0471F54D0}" type="presParOf" srcId="{3EAEA2F7-4BED-469D-AD1F-93C5CF80AAC3}" destId="{F36CB47C-53C3-4FEE-AD9D-81264976DDAF}" srcOrd="2" destOrd="0" presId="urn:microsoft.com/office/officeart/2008/layout/CircleAccentTimeline"/>
    <dgm:cxn modelId="{18BA9CC2-AA7C-4411-925B-9BBE25432AF0}" type="presParOf" srcId="{3EAEA2F7-4BED-469D-AD1F-93C5CF80AAC3}" destId="{7351C411-AA8A-468F-B15B-E1C9B52DEA25}" srcOrd="3" destOrd="0" presId="urn:microsoft.com/office/officeart/2008/layout/CircleAccentTimeline"/>
    <dgm:cxn modelId="{4BF49E97-BB90-46DE-A699-A87FC55F7FC9}" type="presParOf" srcId="{7351C411-AA8A-468F-B15B-E1C9B52DEA25}" destId="{AD2C54E8-AAAF-4A28-8EAB-297D3FD54655}" srcOrd="0" destOrd="0" presId="urn:microsoft.com/office/officeart/2008/layout/CircleAccentTimeline"/>
    <dgm:cxn modelId="{933F0E39-39D8-422A-983F-EFD8A36B67F1}" type="presParOf" srcId="{7351C411-AA8A-468F-B15B-E1C9B52DEA25}" destId="{6CEFFF0F-0852-4202-86F4-62D5FB0A0C51}" srcOrd="1" destOrd="0" presId="urn:microsoft.com/office/officeart/2008/layout/CircleAccentTimeline"/>
    <dgm:cxn modelId="{5AB665E6-D17B-4E82-A018-CAD9E82B7611}" type="presParOf" srcId="{7351C411-AA8A-468F-B15B-E1C9B52DEA25}" destId="{8958DC6B-1AA3-4DE1-B10E-AE5A7889E5C6}" srcOrd="2" destOrd="0" presId="urn:microsoft.com/office/officeart/2008/layout/CircleAccentTimeline"/>
    <dgm:cxn modelId="{09E40C01-7DBB-4863-8AAD-1196BC87A8F0}" type="presParOf" srcId="{3EAEA2F7-4BED-469D-AD1F-93C5CF80AAC3}" destId="{1522E7FE-25E9-4646-B236-D373B5B1C5F6}" srcOrd="4" destOrd="0" presId="urn:microsoft.com/office/officeart/2008/layout/CircleAccentTimeline"/>
    <dgm:cxn modelId="{DA1E3D04-AB2D-45A3-84F1-9FB167435279}" type="presParOf" srcId="{3EAEA2F7-4BED-469D-AD1F-93C5CF80AAC3}" destId="{50E987A2-1F59-43A1-94BD-65E8766FB137}" srcOrd="5" destOrd="0" presId="urn:microsoft.com/office/officeart/2008/layout/CircleAccentTimeline"/>
    <dgm:cxn modelId="{D00D724C-CB1F-47F2-BA51-2727719B2627}" type="presParOf" srcId="{3EAEA2F7-4BED-469D-AD1F-93C5CF80AAC3}" destId="{EEEEAA9A-2D49-4069-8011-515856A25B01}" srcOrd="6" destOrd="0" presId="urn:microsoft.com/office/officeart/2008/layout/CircleAccentTimeline"/>
    <dgm:cxn modelId="{4A14E0A1-F9AA-424E-B2EA-24F1826DE82A}" type="presParOf" srcId="{3EAEA2F7-4BED-469D-AD1F-93C5CF80AAC3}" destId="{AC41952E-6A7D-4664-936C-2D0C4C1B4AED}" srcOrd="7" destOrd="0" presId="urn:microsoft.com/office/officeart/2008/layout/CircleAccentTimeline"/>
    <dgm:cxn modelId="{F92E0228-F115-4C55-B499-4C38D4E50FBA}" type="presParOf" srcId="{AC41952E-6A7D-4664-936C-2D0C4C1B4AED}" destId="{1F27B293-6993-4C42-91B3-7246CAB3E0C1}" srcOrd="0" destOrd="0" presId="urn:microsoft.com/office/officeart/2008/layout/CircleAccentTimeline"/>
    <dgm:cxn modelId="{F32E24B7-0495-4C90-8770-1FE455C8D8BB}" type="presParOf" srcId="{AC41952E-6A7D-4664-936C-2D0C4C1B4AED}" destId="{74790C8F-C766-44E8-B160-6F1CBE80BED2}" srcOrd="1" destOrd="0" presId="urn:microsoft.com/office/officeart/2008/layout/CircleAccentTimeline"/>
    <dgm:cxn modelId="{F6F33196-DB58-4538-91CC-A014162A87B4}" type="presParOf" srcId="{AC41952E-6A7D-4664-936C-2D0C4C1B4AED}" destId="{153D2EA0-B404-4BA1-88C8-670DF0A96C2C}" srcOrd="2" destOrd="0" presId="urn:microsoft.com/office/officeart/2008/layout/CircleAccentTimeline"/>
    <dgm:cxn modelId="{ECBAAD01-02E7-44FB-9438-8C4361BB67AB}" type="presParOf" srcId="{3EAEA2F7-4BED-469D-AD1F-93C5CF80AAC3}" destId="{827552D3-679F-4EED-9975-C06B5C0C0321}" srcOrd="8" destOrd="0" presId="urn:microsoft.com/office/officeart/2008/layout/CircleAccentTimeline"/>
    <dgm:cxn modelId="{922599F8-7E93-4CEA-9FC4-24C718FA3AC1}" type="presParOf" srcId="{3EAEA2F7-4BED-469D-AD1F-93C5CF80AAC3}" destId="{843D644A-E554-4AA7-BFF9-7EB4CDEE2B85}" srcOrd="9" destOrd="0" presId="urn:microsoft.com/office/officeart/2008/layout/CircleAccentTimeline"/>
    <dgm:cxn modelId="{E9406248-5AA6-48A2-B030-974150A84167}" type="presParOf" srcId="{3EAEA2F7-4BED-469D-AD1F-93C5CF80AAC3}" destId="{041932C6-31ED-4894-9BBF-166EEF7E1EBB}" srcOrd="10" destOrd="0" presId="urn:microsoft.com/office/officeart/2008/layout/CircleAccentTimeline"/>
    <dgm:cxn modelId="{8CD075A6-D312-4595-B1D7-EB4875AAEA99}" type="presParOf" srcId="{3EAEA2F7-4BED-469D-AD1F-93C5CF80AAC3}" destId="{1E1B8655-E8D6-446E-97EA-364EFB7BE80A}" srcOrd="11" destOrd="0" presId="urn:microsoft.com/office/officeart/2008/layout/CircleAccentTimeline"/>
    <dgm:cxn modelId="{B31956A5-9191-4333-838C-5A4303833A6D}" type="presParOf" srcId="{1E1B8655-E8D6-446E-97EA-364EFB7BE80A}" destId="{24B273DE-F8D7-4EDB-9902-35AD93655760}" srcOrd="0" destOrd="0" presId="urn:microsoft.com/office/officeart/2008/layout/CircleAccentTimeline"/>
    <dgm:cxn modelId="{49E3B2EA-05D3-4845-8FB5-48F216E0A9BC}" type="presParOf" srcId="{1E1B8655-E8D6-446E-97EA-364EFB7BE80A}" destId="{A78BF8A9-775C-43CA-81D2-50AA857DC8B2}" srcOrd="1" destOrd="0" presId="urn:microsoft.com/office/officeart/2008/layout/CircleAccentTimeline"/>
    <dgm:cxn modelId="{D9A7E3F9-E55D-4C28-BB0A-46A3A8A21798}" type="presParOf" srcId="{1E1B8655-E8D6-446E-97EA-364EFB7BE80A}" destId="{ECFB0D7E-B471-44C5-A1DA-56CE58EE389A}" srcOrd="2" destOrd="0" presId="urn:microsoft.com/office/officeart/2008/layout/CircleAccentTimeline"/>
    <dgm:cxn modelId="{96B55B0E-56D7-4CBC-B7D1-11974E967012}" type="presParOf" srcId="{3EAEA2F7-4BED-469D-AD1F-93C5CF80AAC3}" destId="{FE8E1770-0C9F-4991-A804-101846D2B061}" srcOrd="12" destOrd="0" presId="urn:microsoft.com/office/officeart/2008/layout/CircleAccentTimeline"/>
    <dgm:cxn modelId="{A557BF6E-5099-4B86-BD91-8DF7C499D9B9}" type="presParOf" srcId="{3EAEA2F7-4BED-469D-AD1F-93C5CF80AAC3}" destId="{837CC958-E8C3-4775-9B63-006BD6B48EBC}" srcOrd="13" destOrd="0" presId="urn:microsoft.com/office/officeart/2008/layout/CircleAccentTimeline"/>
    <dgm:cxn modelId="{D31FEB60-7A0D-454A-8357-1772ABD2585B}" type="presParOf" srcId="{3EAEA2F7-4BED-469D-AD1F-93C5CF80AAC3}" destId="{BE0180B8-B106-408D-B961-05AD4CAA8F72}" srcOrd="14" destOrd="0" presId="urn:microsoft.com/office/officeart/2008/layout/CircleAccentTimeline"/>
    <dgm:cxn modelId="{C5919989-9BDA-41DD-8CFD-79CF09A07879}" type="presParOf" srcId="{3EAEA2F7-4BED-469D-AD1F-93C5CF80AAC3}" destId="{9D566DFD-C769-4FEB-8D0A-3E1373C46425}" srcOrd="15" destOrd="0" presId="urn:microsoft.com/office/officeart/2008/layout/CircleAccentTimeline"/>
    <dgm:cxn modelId="{46619961-D78D-4C97-AF98-23CD7841968D}" type="presParOf" srcId="{9D566DFD-C769-4FEB-8D0A-3E1373C46425}" destId="{36B3FC65-0766-4DA1-ACC8-CEFA64E22A68}" srcOrd="0" destOrd="0" presId="urn:microsoft.com/office/officeart/2008/layout/CircleAccentTimeline"/>
    <dgm:cxn modelId="{3FD01A88-EC8E-48B0-9C6F-EC773223F732}" type="presParOf" srcId="{9D566DFD-C769-4FEB-8D0A-3E1373C46425}" destId="{85F2E587-EDAE-4FBE-B818-6ABF796CE6F0}" srcOrd="1" destOrd="0" presId="urn:microsoft.com/office/officeart/2008/layout/CircleAccentTimeline"/>
    <dgm:cxn modelId="{2C059650-1659-41DB-B8C8-6A2C439F74C5}" type="presParOf" srcId="{9D566DFD-C769-4FEB-8D0A-3E1373C46425}" destId="{BF4DFDEC-E00D-4626-BE3D-26D418C92DE1}" srcOrd="2" destOrd="0" presId="urn:microsoft.com/office/officeart/2008/layout/CircleAccentTimeline"/>
    <dgm:cxn modelId="{9460B610-4B56-4039-8E8E-0E8BB0013D58}" type="presParOf" srcId="{3EAEA2F7-4BED-469D-AD1F-93C5CF80AAC3}" destId="{5543BCDC-998D-4BF0-9449-F1A7873DB78E}" srcOrd="16" destOrd="0" presId="urn:microsoft.com/office/officeart/2008/layout/CircleAccentTimeline"/>
    <dgm:cxn modelId="{85F57E70-1F06-468C-A53E-5C772D16DE8C}" type="presParOf" srcId="{3EAEA2F7-4BED-469D-AD1F-93C5CF80AAC3}" destId="{470E3494-6E59-4D0C-9128-53C0A1485CF1}" srcOrd="17" destOrd="0" presId="urn:microsoft.com/office/officeart/2008/layout/CircleAccentTimeline"/>
    <dgm:cxn modelId="{F7015AE9-BB28-474C-9CEC-7B00B3265668}" type="presParOf" srcId="{3EAEA2F7-4BED-469D-AD1F-93C5CF80AAC3}" destId="{FFC7B877-626B-4917-8A49-9128A84E3306}" srcOrd="18" destOrd="0" presId="urn:microsoft.com/office/officeart/2008/layout/CircleAccentTimeline"/>
    <dgm:cxn modelId="{CFA690CD-4D93-46A4-BC54-EED08E00FC13}" type="presParOf" srcId="{3EAEA2F7-4BED-469D-AD1F-93C5CF80AAC3}" destId="{040EDEC8-E9A3-43E2-ADF9-92BB7E5C7CC4}" srcOrd="19" destOrd="0" presId="urn:microsoft.com/office/officeart/2008/layout/CircleAccentTimeline"/>
    <dgm:cxn modelId="{DBF0F27C-E84E-4333-BBB3-26ED81CF568C}" type="presParOf" srcId="{040EDEC8-E9A3-43E2-ADF9-92BB7E5C7CC4}" destId="{338193CD-0FC8-4C4E-951B-F35874E64237}" srcOrd="0" destOrd="0" presId="urn:microsoft.com/office/officeart/2008/layout/CircleAccentTimeline"/>
    <dgm:cxn modelId="{F68AADF9-0821-42AC-920E-A7B65F3411F2}" type="presParOf" srcId="{040EDEC8-E9A3-43E2-ADF9-92BB7E5C7CC4}" destId="{49C77100-F6FD-4451-863A-056EFC2D8F6B}" srcOrd="1" destOrd="0" presId="urn:microsoft.com/office/officeart/2008/layout/CircleAccentTimeline"/>
    <dgm:cxn modelId="{3546E927-CC86-4DEB-A73A-DF40BE2AF099}" type="presParOf" srcId="{040EDEC8-E9A3-43E2-ADF9-92BB7E5C7CC4}" destId="{0C596FAE-37A9-43A0-99BC-F188D6F3DEA8}" srcOrd="2" destOrd="0" presId="urn:microsoft.com/office/officeart/2008/layout/CircleAccentTimeline"/>
    <dgm:cxn modelId="{30853F34-F302-4073-948A-F099EE301BA7}" type="presParOf" srcId="{3EAEA2F7-4BED-469D-AD1F-93C5CF80AAC3}" destId="{E054DE79-3A5A-4BF6-B2A5-1AB0CD193177}" srcOrd="20" destOrd="0" presId="urn:microsoft.com/office/officeart/2008/layout/CircleAccentTimeline"/>
    <dgm:cxn modelId="{A4B9D2F1-A295-4EA0-89A0-BED7D2DF98A6}" type="presParOf" srcId="{3EAEA2F7-4BED-469D-AD1F-93C5CF80AAC3}" destId="{CBDA2450-8F05-4135-A2E1-405700062114}" srcOrd="21" destOrd="0" presId="urn:microsoft.com/office/officeart/2008/layout/CircleAccentTimeline"/>
    <dgm:cxn modelId="{DB638625-C954-4C05-A442-DD16529A13AD}" type="presParOf" srcId="{3EAEA2F7-4BED-469D-AD1F-93C5CF80AAC3}" destId="{87772A05-F8F5-435B-9D3E-691E9B59058E}" srcOrd="22" destOrd="0" presId="urn:microsoft.com/office/officeart/2008/layout/CircleAccentTimeline"/>
    <dgm:cxn modelId="{D7A541F1-CB98-4ADC-A166-3154CE61DDC3}" type="presParOf" srcId="{87772A05-F8F5-435B-9D3E-691E9B59058E}" destId="{FCC643A9-52D3-494A-8CC8-9F965C608AEE}" srcOrd="0" destOrd="0" presId="urn:microsoft.com/office/officeart/2008/layout/CircleAccentTimeline"/>
    <dgm:cxn modelId="{E8156588-61A3-4F6A-85DD-52C9D37B2460}" type="presParOf" srcId="{87772A05-F8F5-435B-9D3E-691E9B59058E}" destId="{7B93C1A5-CCF9-41B7-AF39-4058C3AD53E0}" srcOrd="1" destOrd="0" presId="urn:microsoft.com/office/officeart/2008/layout/CircleAccentTimeline"/>
    <dgm:cxn modelId="{758DC014-E9DC-4846-940D-2720D002CC33}" type="presParOf" srcId="{87772A05-F8F5-435B-9D3E-691E9B59058E}" destId="{30170204-2C54-4DDB-9A48-CF2DFC64A219}" srcOrd="2" destOrd="0" presId="urn:microsoft.com/office/officeart/2008/layout/CircleAccentTimeline"/>
    <dgm:cxn modelId="{F38FB36D-3B0B-49B0-8FB7-C576075CF990}" type="presParOf" srcId="{3EAEA2F7-4BED-469D-AD1F-93C5CF80AAC3}" destId="{717FB49F-A838-416D-A312-6B23D8DB0B5D}" srcOrd="23" destOrd="0" presId="urn:microsoft.com/office/officeart/2008/layout/CircleAccentTimeline"/>
    <dgm:cxn modelId="{FCF46A1C-F7FE-4485-9B94-D3A9DF68B501}" type="presParOf" srcId="{3EAEA2F7-4BED-469D-AD1F-93C5CF80AAC3}" destId="{F3A5E8AE-3970-4EDB-87AF-4FBA2D7C68E3}" srcOrd="24" destOrd="0" presId="urn:microsoft.com/office/officeart/2008/layout/CircleAccentTimeline"/>
    <dgm:cxn modelId="{A656CA5E-BA86-4AF1-8EBB-FD631EC5B61E}" type="presParOf" srcId="{3EAEA2F7-4BED-469D-AD1F-93C5CF80AAC3}" destId="{8C168EBC-8874-4407-BD86-5B4F45A34AA0}" srcOrd="25" destOrd="0" presId="urn:microsoft.com/office/officeart/2008/layout/CircleAccentTimeline"/>
    <dgm:cxn modelId="{792283B8-ABB2-4A0F-B4D1-46C24492943E}" type="presParOf" srcId="{8C168EBC-8874-4407-BD86-5B4F45A34AA0}" destId="{BFB3F88D-D5CA-454F-8015-BBC3918869E5}" srcOrd="0" destOrd="0" presId="urn:microsoft.com/office/officeart/2008/layout/CircleAccentTimeline"/>
    <dgm:cxn modelId="{5F6ED99D-4339-4544-B1C7-7EA8C6724408}" type="presParOf" srcId="{8C168EBC-8874-4407-BD86-5B4F45A34AA0}" destId="{1A47E69B-FF3D-4EEC-95E6-26E1DCDF2415}" srcOrd="1" destOrd="0" presId="urn:microsoft.com/office/officeart/2008/layout/CircleAccentTimeline"/>
    <dgm:cxn modelId="{198718CB-07A5-4180-A8FE-A457E8FE047E}" type="presParOf" srcId="{8C168EBC-8874-4407-BD86-5B4F45A34AA0}" destId="{B578FB68-5123-4636-8EB5-4B1A01C0A429}" srcOrd="2" destOrd="0" presId="urn:microsoft.com/office/officeart/2008/layout/CircleAccentTimeline"/>
    <dgm:cxn modelId="{CF9F8FCD-6CAD-4C3C-A238-CFD4EBF8C11E}" type="presParOf" srcId="{3EAEA2F7-4BED-469D-AD1F-93C5CF80AAC3}" destId="{2CC69E8F-67B5-4B82-8732-0AEEED3E262A}" srcOrd="26" destOrd="0" presId="urn:microsoft.com/office/officeart/2008/layout/CircleAccentTimeline"/>
    <dgm:cxn modelId="{418C5817-F5D3-4059-AE16-CDDEC89EA662}" type="presParOf" srcId="{3EAEA2F7-4BED-469D-AD1F-93C5CF80AAC3}" destId="{62527F79-A42F-4DA3-8E84-3C3F9A8F6205}" srcOrd="27" destOrd="0" presId="urn:microsoft.com/office/officeart/2008/layout/CircleAccentTimeline"/>
    <dgm:cxn modelId="{C215017C-50A0-42F1-B6E8-58ECA95E1608}" type="presParOf" srcId="{3EAEA2F7-4BED-469D-AD1F-93C5CF80AAC3}" destId="{02883285-F343-4648-868E-8ADC0A212FDE}" srcOrd="28" destOrd="0" presId="urn:microsoft.com/office/officeart/2008/layout/CircleAccentTimeline"/>
    <dgm:cxn modelId="{3EC9546F-8CC2-4960-8EDC-548C9A78FAEC}" type="presParOf" srcId="{3EAEA2F7-4BED-469D-AD1F-93C5CF80AAC3}" destId="{13ADE553-13C4-4323-8D64-6B77E307A4A8}" srcOrd="29" destOrd="0" presId="urn:microsoft.com/office/officeart/2008/layout/CircleAccentTimeline"/>
    <dgm:cxn modelId="{A7E3C153-AF7E-4A38-B631-C84C775C937D}" type="presParOf" srcId="{13ADE553-13C4-4323-8D64-6B77E307A4A8}" destId="{2C6E8A9A-5EE4-46C0-8887-A4C2FB090B77}" srcOrd="0" destOrd="0" presId="urn:microsoft.com/office/officeart/2008/layout/CircleAccentTimeline"/>
    <dgm:cxn modelId="{95367A7E-420D-48A4-85C1-0E7753BD7CEF}" type="presParOf" srcId="{13ADE553-13C4-4323-8D64-6B77E307A4A8}" destId="{1FEAF1CC-3010-4900-9845-006B76CE4664}" srcOrd="1" destOrd="0" presId="urn:microsoft.com/office/officeart/2008/layout/CircleAccentTimeline"/>
    <dgm:cxn modelId="{B597FBC6-FC82-443A-964B-2971CB3D261E}" type="presParOf" srcId="{13ADE553-13C4-4323-8D64-6B77E307A4A8}" destId="{46B9EE41-216D-4245-876F-242A6D758667}" srcOrd="2" destOrd="0" presId="urn:microsoft.com/office/officeart/2008/layout/CircleAccentTimeline"/>
    <dgm:cxn modelId="{144DB6E8-BCF5-48B1-AC66-76DCDF9C6DED}" type="presParOf" srcId="{3EAEA2F7-4BED-469D-AD1F-93C5CF80AAC3}" destId="{78231FAE-B14F-46BE-9A4F-877396A5A916}" srcOrd="30" destOrd="0" presId="urn:microsoft.com/office/officeart/2008/layout/CircleAccentTimeline"/>
    <dgm:cxn modelId="{D2C4D676-340D-4D04-9811-DD734F4DBEF3}" type="presParOf" srcId="{3EAEA2F7-4BED-469D-AD1F-93C5CF80AAC3}" destId="{9B25E679-E2A6-4387-A02D-5CAAFB6C46CF}" srcOrd="31" destOrd="0" presId="urn:microsoft.com/office/officeart/2008/layout/CircleAccentTimeline"/>
    <dgm:cxn modelId="{3EAFA179-2785-47B0-827D-EE8C157EE4EF}" type="presParOf" srcId="{3EAEA2F7-4BED-469D-AD1F-93C5CF80AAC3}" destId="{51D03A5B-A6B3-4177-B3B5-37A254E54670}" srcOrd="32" destOrd="0" presId="urn:microsoft.com/office/officeart/2008/layout/CircleAccentTimeline"/>
    <dgm:cxn modelId="{A45383FD-588E-41AA-8D41-D1C83B6D7DB9}" type="presParOf" srcId="{3EAEA2F7-4BED-469D-AD1F-93C5CF80AAC3}" destId="{3EA8E78A-6637-40A6-9B5D-D254F9308885}" srcOrd="33" destOrd="0" presId="urn:microsoft.com/office/officeart/2008/layout/CircleAccentTimeline"/>
    <dgm:cxn modelId="{58E71DF0-E332-43D6-986C-53582EAB5B86}" type="presParOf" srcId="{3EA8E78A-6637-40A6-9B5D-D254F9308885}" destId="{B3F32CF7-CB1D-48D0-994C-16B86958FA5F}" srcOrd="0" destOrd="0" presId="urn:microsoft.com/office/officeart/2008/layout/CircleAccentTimeline"/>
    <dgm:cxn modelId="{54E2F2D4-8FEB-4171-9585-D44C02BF0FF9}" type="presParOf" srcId="{3EA8E78A-6637-40A6-9B5D-D254F9308885}" destId="{5AFCC435-73A7-4C94-8069-35E072D451C2}" srcOrd="1" destOrd="0" presId="urn:microsoft.com/office/officeart/2008/layout/CircleAccentTimeline"/>
    <dgm:cxn modelId="{FCF41275-8051-4255-AA74-45BEFD5DCD56}" type="presParOf" srcId="{3EA8E78A-6637-40A6-9B5D-D254F9308885}" destId="{4E31BFE3-116A-4A84-8902-6B1BE44EDB19}" srcOrd="2" destOrd="0" presId="urn:microsoft.com/office/officeart/2008/layout/CircleAccentTimeline"/>
    <dgm:cxn modelId="{BAEB9867-52EF-4A0C-80F8-E005D191187A}" type="presParOf" srcId="{3EAEA2F7-4BED-469D-AD1F-93C5CF80AAC3}" destId="{6203AC49-1F04-461F-B6C7-9DC93A908365}" srcOrd="34" destOrd="0" presId="urn:microsoft.com/office/officeart/2008/layout/CircleAccentTimeline"/>
    <dgm:cxn modelId="{3EE2E2DA-C12F-4E85-9098-F46F62616E91}" type="presParOf" srcId="{3EAEA2F7-4BED-469D-AD1F-93C5CF80AAC3}" destId="{19FE0F33-9583-4ADA-B4D5-9135A6502CBC}" srcOrd="35" destOrd="0" presId="urn:microsoft.com/office/officeart/2008/layout/CircleAccentTimeline"/>
    <dgm:cxn modelId="{3CBD1642-0121-4FCC-98EE-648FC33A9A9F}" type="presParOf" srcId="{3EAEA2F7-4BED-469D-AD1F-93C5CF80AAC3}" destId="{A5210DC8-E4E6-470F-B2D9-1F13195789D7}" srcOrd="36" destOrd="0" presId="urn:microsoft.com/office/officeart/2008/layout/CircleAccentTimeline"/>
    <dgm:cxn modelId="{6864EEF5-0050-4AAE-93C4-CA6756F25DDF}" type="presParOf" srcId="{A5210DC8-E4E6-470F-B2D9-1F13195789D7}" destId="{DE8C34FC-5BB3-4C74-91B8-DF296E2CEE92}" srcOrd="0" destOrd="0" presId="urn:microsoft.com/office/officeart/2008/layout/CircleAccentTimeline"/>
    <dgm:cxn modelId="{1D22CA25-046F-44C4-ACF0-16D5F6D9D77A}" type="presParOf" srcId="{A5210DC8-E4E6-470F-B2D9-1F13195789D7}" destId="{C0ACF1E0-F724-4071-A2B0-0DFDC59DF85D}" srcOrd="1" destOrd="0" presId="urn:microsoft.com/office/officeart/2008/layout/CircleAccentTimeline"/>
    <dgm:cxn modelId="{A4F9F656-33B2-4D63-8887-5843A2BF7F43}" type="presParOf" srcId="{A5210DC8-E4E6-470F-B2D9-1F13195789D7}" destId="{86FFCB85-999F-4851-83F4-05D02B4643D7}" srcOrd="2" destOrd="0" presId="urn:microsoft.com/office/officeart/2008/layout/CircleAccentTimeline"/>
    <dgm:cxn modelId="{2BC40D7A-3D93-465A-B339-5BDAC03F7B34}" type="presParOf" srcId="{3EAEA2F7-4BED-469D-AD1F-93C5CF80AAC3}" destId="{3E57A961-3FB2-46D6-B35E-5DC760999BFD}" srcOrd="37" destOrd="0" presId="urn:microsoft.com/office/officeart/2008/layout/CircleAccentTimeline"/>
    <dgm:cxn modelId="{824C6E09-929C-4214-918B-B4BE2AA59971}" type="presParOf" srcId="{3EAEA2F7-4BED-469D-AD1F-93C5CF80AAC3}" destId="{BA42310A-8AB9-4483-B337-410D05792899}" srcOrd="38" destOrd="0" presId="urn:microsoft.com/office/officeart/2008/layout/CircleAccentTimeline"/>
    <dgm:cxn modelId="{1ED94865-4F2F-4D33-85CB-B9F6B10D6C84}" type="presParOf" srcId="{3EAEA2F7-4BED-469D-AD1F-93C5CF80AAC3}" destId="{B78F58B1-A294-4552-8784-8D93257787FA}" srcOrd="39" destOrd="0" presId="urn:microsoft.com/office/officeart/2008/layout/CircleAccentTimeline"/>
    <dgm:cxn modelId="{A124944A-F743-451E-933F-ABBFEC82AC5D}" type="presParOf" srcId="{B78F58B1-A294-4552-8784-8D93257787FA}" destId="{8FBBF6B3-3736-44CC-82C3-E4FAAEECFF01}" srcOrd="0" destOrd="0" presId="urn:microsoft.com/office/officeart/2008/layout/CircleAccentTimeline"/>
    <dgm:cxn modelId="{3A536005-9370-4F9B-B5AC-34DDBBEB95DA}" type="presParOf" srcId="{B78F58B1-A294-4552-8784-8D93257787FA}" destId="{FF15ACA8-6E36-4D0B-8C14-E6B1458D43B9}" srcOrd="1" destOrd="0" presId="urn:microsoft.com/office/officeart/2008/layout/CircleAccentTimeline"/>
    <dgm:cxn modelId="{1F26AB2B-9CEE-435A-A739-865BE0F7EBF9}" type="presParOf" srcId="{B78F58B1-A294-4552-8784-8D93257787FA}" destId="{8CDCD375-DE3A-4C6E-A300-42946CD745A8}" srcOrd="2" destOrd="0" presId="urn:microsoft.com/office/officeart/2008/layout/CircleAccentTimeline"/>
    <dgm:cxn modelId="{5BE0B2A1-FFA1-43EA-A2E6-32297FEBECB4}" type="presParOf" srcId="{3EAEA2F7-4BED-469D-AD1F-93C5CF80AAC3}" destId="{381207C9-A34D-40D9-9ADB-FEFFA3702652}" srcOrd="40" destOrd="0" presId="urn:microsoft.com/office/officeart/2008/layout/CircleAccentTimeline"/>
    <dgm:cxn modelId="{4B078CE6-B6B9-4F3B-8832-67DC66BCF613}" type="presParOf" srcId="{3EAEA2F7-4BED-469D-AD1F-93C5CF80AAC3}" destId="{7A1E728E-33DF-48DC-8029-EFAA51302D2D}" srcOrd="41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714EA1-C718-4B02-8849-1974757ECCB1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FB5EA68A-3179-4BE5-BE46-F5AC5EF7C294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Разработка рабочей программы</a:t>
          </a:r>
          <a:endParaRPr lang="ru-RU" dirty="0">
            <a:solidFill>
              <a:srgbClr val="FF0000"/>
            </a:solidFill>
          </a:endParaRPr>
        </a:p>
      </dgm:t>
    </dgm:pt>
    <dgm:pt modelId="{FB450304-BBB0-4047-805C-4F4CDD3110D0}" type="parTrans" cxnId="{43265FC4-50EF-4F45-9177-D538B6E5860B}">
      <dgm:prSet/>
      <dgm:spPr/>
      <dgm:t>
        <a:bodyPr/>
        <a:lstStyle/>
        <a:p>
          <a:endParaRPr lang="ru-RU"/>
        </a:p>
      </dgm:t>
    </dgm:pt>
    <dgm:pt modelId="{72462FEF-3045-4ADE-8142-7FE7C35C36FF}" type="sibTrans" cxnId="{43265FC4-50EF-4F45-9177-D538B6E5860B}">
      <dgm:prSet/>
      <dgm:spPr/>
      <dgm:t>
        <a:bodyPr/>
        <a:lstStyle/>
        <a:p>
          <a:endParaRPr lang="ru-RU"/>
        </a:p>
      </dgm:t>
    </dgm:pt>
    <dgm:pt modelId="{7BCCAB12-EA3B-4BA6-8BAF-44BBAC4A9CD4}">
      <dgm:prSet phldrT="[Текст]"/>
      <dgm:spPr/>
      <dgm:t>
        <a:bodyPr/>
        <a:lstStyle/>
        <a:p>
          <a:r>
            <a:rPr lang="ru-RU" dirty="0" smtClean="0"/>
            <a:t>Проведение занятия</a:t>
          </a:r>
          <a:endParaRPr lang="ru-RU" dirty="0"/>
        </a:p>
      </dgm:t>
    </dgm:pt>
    <dgm:pt modelId="{1B42A72C-C30D-4C15-9DE4-1CDDD97D41AD}" type="parTrans" cxnId="{6421C8F0-1CC6-42FC-8553-1EAF8031FB56}">
      <dgm:prSet/>
      <dgm:spPr/>
      <dgm:t>
        <a:bodyPr/>
        <a:lstStyle/>
        <a:p>
          <a:endParaRPr lang="ru-RU"/>
        </a:p>
      </dgm:t>
    </dgm:pt>
    <dgm:pt modelId="{E1282E7C-53CD-4F04-994D-C9F9D0C606D1}" type="sibTrans" cxnId="{6421C8F0-1CC6-42FC-8553-1EAF8031FB56}">
      <dgm:prSet/>
      <dgm:spPr/>
      <dgm:t>
        <a:bodyPr/>
        <a:lstStyle/>
        <a:p>
          <a:endParaRPr lang="ru-RU"/>
        </a:p>
      </dgm:t>
    </dgm:pt>
    <dgm:pt modelId="{2448E0BF-28E5-4F2B-BF63-F6A024F89155}">
      <dgm:prSet phldrT="[Текст]"/>
      <dgm:spPr/>
      <dgm:t>
        <a:bodyPr/>
        <a:lstStyle/>
        <a:p>
          <a:r>
            <a:rPr lang="ru-RU" dirty="0" smtClean="0"/>
            <a:t>Запись темы в журнал</a:t>
          </a:r>
          <a:endParaRPr lang="ru-RU" dirty="0"/>
        </a:p>
      </dgm:t>
    </dgm:pt>
    <dgm:pt modelId="{9C056483-D119-496D-9957-37496D289BBD}" type="parTrans" cxnId="{B3B9C1EC-8AA6-4E0A-BDAB-2D423D05E8CC}">
      <dgm:prSet/>
      <dgm:spPr/>
      <dgm:t>
        <a:bodyPr/>
        <a:lstStyle/>
        <a:p>
          <a:endParaRPr lang="ru-RU"/>
        </a:p>
      </dgm:t>
    </dgm:pt>
    <dgm:pt modelId="{27062B5A-1CE2-4E63-BBEF-B2E1B116817D}" type="sibTrans" cxnId="{B3B9C1EC-8AA6-4E0A-BDAB-2D423D05E8CC}">
      <dgm:prSet/>
      <dgm:spPr/>
      <dgm:t>
        <a:bodyPr/>
        <a:lstStyle/>
        <a:p>
          <a:endParaRPr lang="ru-RU"/>
        </a:p>
      </dgm:t>
    </dgm:pt>
    <dgm:pt modelId="{13F93983-3949-4BD5-B5CF-92B0D908F785}">
      <dgm:prSet phldrT="[Текст]"/>
      <dgm:spPr/>
      <dgm:t>
        <a:bodyPr/>
        <a:lstStyle/>
        <a:p>
          <a:r>
            <a:rPr lang="ru-RU" dirty="0" smtClean="0"/>
            <a:t>Выставление итоговой отметки</a:t>
          </a:r>
          <a:endParaRPr lang="ru-RU" dirty="0"/>
        </a:p>
      </dgm:t>
    </dgm:pt>
    <dgm:pt modelId="{52E963EC-FFFD-4B06-B7EA-885BF33AFBEA}" type="parTrans" cxnId="{4CA9A865-2CA8-4B15-9219-565A8A747C76}">
      <dgm:prSet/>
      <dgm:spPr/>
      <dgm:t>
        <a:bodyPr/>
        <a:lstStyle/>
        <a:p>
          <a:endParaRPr lang="ru-RU"/>
        </a:p>
      </dgm:t>
    </dgm:pt>
    <dgm:pt modelId="{EBF9FDB4-129B-41FD-A405-0CD73D5062E3}" type="sibTrans" cxnId="{4CA9A865-2CA8-4B15-9219-565A8A747C76}">
      <dgm:prSet/>
      <dgm:spPr/>
      <dgm:t>
        <a:bodyPr/>
        <a:lstStyle/>
        <a:p>
          <a:endParaRPr lang="ru-RU"/>
        </a:p>
      </dgm:t>
    </dgm:pt>
    <dgm:pt modelId="{959EE2AE-295D-4089-A947-1EA1D37EB5CD}">
      <dgm:prSet phldrT="[Текст]"/>
      <dgm:spPr/>
      <dgm:t>
        <a:bodyPr/>
        <a:lstStyle/>
        <a:p>
          <a:r>
            <a:rPr lang="ru-RU" dirty="0" smtClean="0"/>
            <a:t>За учебный период</a:t>
          </a:r>
          <a:endParaRPr lang="ru-RU" dirty="0"/>
        </a:p>
      </dgm:t>
    </dgm:pt>
    <dgm:pt modelId="{AC84185D-EE68-4474-967C-D4C33008D29F}" type="parTrans" cxnId="{54AC1535-29C6-4791-854D-EFF07331FDD4}">
      <dgm:prSet/>
      <dgm:spPr/>
      <dgm:t>
        <a:bodyPr/>
        <a:lstStyle/>
        <a:p>
          <a:endParaRPr lang="ru-RU"/>
        </a:p>
      </dgm:t>
    </dgm:pt>
    <dgm:pt modelId="{69F88320-9D29-43C2-9FFC-D2F3353D09AE}" type="sibTrans" cxnId="{54AC1535-29C6-4791-854D-EFF07331FDD4}">
      <dgm:prSet/>
      <dgm:spPr/>
      <dgm:t>
        <a:bodyPr/>
        <a:lstStyle/>
        <a:p>
          <a:endParaRPr lang="ru-RU"/>
        </a:p>
      </dgm:t>
    </dgm:pt>
    <dgm:pt modelId="{90E7BD77-B43A-4E86-8472-A5B96947A88F}">
      <dgm:prSet phldrT="[Текст]"/>
      <dgm:spPr/>
      <dgm:t>
        <a:bodyPr/>
        <a:lstStyle/>
        <a:p>
          <a:r>
            <a:rPr lang="ru-RU" dirty="0" smtClean="0"/>
            <a:t>Сдача отчетов</a:t>
          </a:r>
          <a:endParaRPr lang="ru-RU" dirty="0"/>
        </a:p>
      </dgm:t>
    </dgm:pt>
    <dgm:pt modelId="{D9EAC38B-328A-4B74-BAD9-6C848B900920}" type="parTrans" cxnId="{5EE7E209-C274-4EC6-AE21-7EE8CE03204B}">
      <dgm:prSet/>
      <dgm:spPr/>
      <dgm:t>
        <a:bodyPr/>
        <a:lstStyle/>
        <a:p>
          <a:endParaRPr lang="ru-RU"/>
        </a:p>
      </dgm:t>
    </dgm:pt>
    <dgm:pt modelId="{3416054E-6F15-46E3-B09B-5A5590E1C272}" type="sibTrans" cxnId="{5EE7E209-C274-4EC6-AE21-7EE8CE03204B}">
      <dgm:prSet/>
      <dgm:spPr/>
      <dgm:t>
        <a:bodyPr/>
        <a:lstStyle/>
        <a:p>
          <a:endParaRPr lang="ru-RU"/>
        </a:p>
      </dgm:t>
    </dgm:pt>
    <dgm:pt modelId="{2754A67E-1866-4B66-8AED-AFD9CAA97743}">
      <dgm:prSet phldrT="[Текст]"/>
      <dgm:spPr/>
      <dgm:t>
        <a:bodyPr/>
        <a:lstStyle/>
        <a:p>
          <a:r>
            <a:rPr lang="ru-RU" dirty="0" smtClean="0"/>
            <a:t>Отметка пропуска уроков</a:t>
          </a:r>
          <a:endParaRPr lang="ru-RU" dirty="0"/>
        </a:p>
      </dgm:t>
    </dgm:pt>
    <dgm:pt modelId="{5252F713-FA0E-4DF9-AF3B-F308BC4D1A7C}" type="parTrans" cxnId="{2DA04762-005C-48A7-BC60-CE6A794DAB87}">
      <dgm:prSet/>
      <dgm:spPr/>
      <dgm:t>
        <a:bodyPr/>
        <a:lstStyle/>
        <a:p>
          <a:endParaRPr lang="ru-RU"/>
        </a:p>
      </dgm:t>
    </dgm:pt>
    <dgm:pt modelId="{97ECEBB3-1030-497E-B541-A849D16A693F}" type="sibTrans" cxnId="{2DA04762-005C-48A7-BC60-CE6A794DAB87}">
      <dgm:prSet/>
      <dgm:spPr/>
      <dgm:t>
        <a:bodyPr/>
        <a:lstStyle/>
        <a:p>
          <a:endParaRPr lang="ru-RU"/>
        </a:p>
      </dgm:t>
    </dgm:pt>
    <dgm:pt modelId="{B95AE992-D4DE-4D88-B3B8-33FAA3C5ADCC}">
      <dgm:prSet phldrT="[Текст]"/>
      <dgm:spPr/>
      <dgm:t>
        <a:bodyPr/>
        <a:lstStyle/>
        <a:p>
          <a:r>
            <a:rPr lang="ru-RU" dirty="0" smtClean="0"/>
            <a:t>Текущее оценивание</a:t>
          </a:r>
          <a:endParaRPr lang="ru-RU" dirty="0"/>
        </a:p>
      </dgm:t>
    </dgm:pt>
    <dgm:pt modelId="{2F4728AE-DF53-4E2F-8347-D6B168CE186C}" type="parTrans" cxnId="{0FF5F8E6-42DE-43E8-9172-760CB5BF2059}">
      <dgm:prSet/>
      <dgm:spPr/>
      <dgm:t>
        <a:bodyPr/>
        <a:lstStyle/>
        <a:p>
          <a:endParaRPr lang="ru-RU"/>
        </a:p>
      </dgm:t>
    </dgm:pt>
    <dgm:pt modelId="{FDA158ED-6D92-49C8-8CFA-53217C3B56EE}" type="sibTrans" cxnId="{0FF5F8E6-42DE-43E8-9172-760CB5BF2059}">
      <dgm:prSet/>
      <dgm:spPr/>
      <dgm:t>
        <a:bodyPr/>
        <a:lstStyle/>
        <a:p>
          <a:endParaRPr lang="ru-RU"/>
        </a:p>
      </dgm:t>
    </dgm:pt>
    <dgm:pt modelId="{0E9A815F-A657-4B00-8AC8-5243A5631B57}">
      <dgm:prSet phldrT="[Текст]"/>
      <dgm:spPr/>
      <dgm:t>
        <a:bodyPr/>
        <a:lstStyle/>
        <a:p>
          <a:r>
            <a:rPr lang="ru-RU" dirty="0" smtClean="0"/>
            <a:t>За год</a:t>
          </a:r>
          <a:endParaRPr lang="ru-RU" dirty="0"/>
        </a:p>
      </dgm:t>
    </dgm:pt>
    <dgm:pt modelId="{155FD197-8CB9-41BC-A88F-64D8B1DF9ECA}" type="parTrans" cxnId="{F4EF1E8C-FB5B-4DD8-B12E-B169CB41ED80}">
      <dgm:prSet/>
      <dgm:spPr/>
      <dgm:t>
        <a:bodyPr/>
        <a:lstStyle/>
        <a:p>
          <a:endParaRPr lang="ru-RU"/>
        </a:p>
      </dgm:t>
    </dgm:pt>
    <dgm:pt modelId="{4E8FF9F6-0AD1-42FE-A6CC-0DC59E6C5C1B}" type="sibTrans" cxnId="{F4EF1E8C-FB5B-4DD8-B12E-B169CB41ED80}">
      <dgm:prSet/>
      <dgm:spPr/>
      <dgm:t>
        <a:bodyPr/>
        <a:lstStyle/>
        <a:p>
          <a:endParaRPr lang="ru-RU"/>
        </a:p>
      </dgm:t>
    </dgm:pt>
    <dgm:pt modelId="{381338F1-C08C-4B54-A73C-05652661EB30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5B5DB45B-AC3D-4A9B-96CA-4716505726F4}" type="parTrans" cxnId="{2C129E11-02CE-4CB0-8362-A75217CA6DBF}">
      <dgm:prSet/>
      <dgm:spPr/>
      <dgm:t>
        <a:bodyPr/>
        <a:lstStyle/>
        <a:p>
          <a:endParaRPr lang="ru-RU"/>
        </a:p>
      </dgm:t>
    </dgm:pt>
    <dgm:pt modelId="{DB780607-FC66-4E14-AB51-988B43DA0B78}" type="sibTrans" cxnId="{2C129E11-02CE-4CB0-8362-A75217CA6DBF}">
      <dgm:prSet/>
      <dgm:spPr/>
      <dgm:t>
        <a:bodyPr/>
        <a:lstStyle/>
        <a:p>
          <a:endParaRPr lang="ru-RU"/>
        </a:p>
      </dgm:t>
    </dgm:pt>
    <dgm:pt modelId="{B4BD68A9-B22D-4A51-A6D3-3B22E822CA32}">
      <dgm:prSet phldrT="[Текст]"/>
      <dgm:spPr/>
      <dgm:t>
        <a:bodyPr/>
        <a:lstStyle/>
        <a:p>
          <a:r>
            <a:rPr lang="ru-RU" dirty="0" smtClean="0"/>
            <a:t>Организация деятельности</a:t>
          </a:r>
          <a:endParaRPr lang="ru-RU" dirty="0"/>
        </a:p>
      </dgm:t>
    </dgm:pt>
    <dgm:pt modelId="{9F7D65F9-9842-413F-B041-42981B8B457D}" type="parTrans" cxnId="{65EB0ECE-A8A3-4CDF-BBC4-E2B550173951}">
      <dgm:prSet/>
      <dgm:spPr/>
      <dgm:t>
        <a:bodyPr/>
        <a:lstStyle/>
        <a:p>
          <a:endParaRPr lang="ru-RU"/>
        </a:p>
      </dgm:t>
    </dgm:pt>
    <dgm:pt modelId="{1A6D4F09-FCB1-4C4C-91F0-B4DBFC4A8044}" type="sibTrans" cxnId="{65EB0ECE-A8A3-4CDF-BBC4-E2B550173951}">
      <dgm:prSet/>
      <dgm:spPr/>
      <dgm:t>
        <a:bodyPr/>
        <a:lstStyle/>
        <a:p>
          <a:endParaRPr lang="ru-RU"/>
        </a:p>
      </dgm:t>
    </dgm:pt>
    <dgm:pt modelId="{46C4D9BD-5F95-4037-9A78-D5903409EA48}">
      <dgm:prSet phldrT="[Текст]"/>
      <dgm:spPr/>
      <dgm:t>
        <a:bodyPr/>
        <a:lstStyle/>
        <a:p>
          <a:r>
            <a:rPr lang="ru-RU" dirty="0" smtClean="0"/>
            <a:t>Домашнее задание</a:t>
          </a:r>
          <a:endParaRPr lang="ru-RU" dirty="0"/>
        </a:p>
      </dgm:t>
    </dgm:pt>
    <dgm:pt modelId="{2C2B1F4F-A80C-4CBD-8CCC-266C25DBD172}" type="parTrans" cxnId="{DDF84961-6BF0-425D-B7E3-04896E05A920}">
      <dgm:prSet/>
      <dgm:spPr/>
      <dgm:t>
        <a:bodyPr/>
        <a:lstStyle/>
        <a:p>
          <a:endParaRPr lang="ru-RU"/>
        </a:p>
      </dgm:t>
    </dgm:pt>
    <dgm:pt modelId="{851DF270-2EC2-4D74-B158-1854A5566277}" type="sibTrans" cxnId="{DDF84961-6BF0-425D-B7E3-04896E05A920}">
      <dgm:prSet/>
      <dgm:spPr/>
      <dgm:t>
        <a:bodyPr/>
        <a:lstStyle/>
        <a:p>
          <a:endParaRPr lang="ru-RU"/>
        </a:p>
      </dgm:t>
    </dgm:pt>
    <dgm:pt modelId="{3EAEA2F7-4BED-469D-AD1F-93C5CF80AAC3}" type="pres">
      <dgm:prSet presAssocID="{29714EA1-C718-4B02-8849-1974757ECCB1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8876BD81-50E2-4DCC-9CAA-97E542FD8FCB}" type="pres">
      <dgm:prSet presAssocID="{FB5EA68A-3179-4BE5-BE46-F5AC5EF7C294}" presName="parComposite" presStyleCnt="0"/>
      <dgm:spPr/>
    </dgm:pt>
    <dgm:pt modelId="{9A8463CF-AF93-4E0C-ADDA-27E1431169B7}" type="pres">
      <dgm:prSet presAssocID="{FB5EA68A-3179-4BE5-BE46-F5AC5EF7C294}" presName="parBigCircle" presStyleLbl="node0" presStyleIdx="0" presStyleCnt="6"/>
      <dgm:spPr/>
    </dgm:pt>
    <dgm:pt modelId="{EA75EFAF-D5D3-4807-8D1B-714A5D19E2FB}" type="pres">
      <dgm:prSet presAssocID="{FB5EA68A-3179-4BE5-BE46-F5AC5EF7C294}" presName="parTx" presStyleLbl="revTx" presStyleIdx="0" presStyleCnt="18"/>
      <dgm:spPr/>
      <dgm:t>
        <a:bodyPr/>
        <a:lstStyle/>
        <a:p>
          <a:endParaRPr lang="ru-RU"/>
        </a:p>
      </dgm:t>
    </dgm:pt>
    <dgm:pt modelId="{2553F9EA-C317-4D9C-ACEA-520ACC7CEC30}" type="pres">
      <dgm:prSet presAssocID="{FB5EA68A-3179-4BE5-BE46-F5AC5EF7C294}" presName="bSpace" presStyleCnt="0"/>
      <dgm:spPr/>
    </dgm:pt>
    <dgm:pt modelId="{4395203A-7F44-4F78-917B-4F4B5F745605}" type="pres">
      <dgm:prSet presAssocID="{FB5EA68A-3179-4BE5-BE46-F5AC5EF7C294}" presName="parBackupNorm" presStyleCnt="0"/>
      <dgm:spPr/>
    </dgm:pt>
    <dgm:pt modelId="{F36CB47C-53C3-4FEE-AD9D-81264976DDAF}" type="pres">
      <dgm:prSet presAssocID="{72462FEF-3045-4ADE-8142-7FE7C35C36FF}" presName="parSpace" presStyleCnt="0"/>
      <dgm:spPr/>
    </dgm:pt>
    <dgm:pt modelId="{7351C411-AA8A-468F-B15B-E1C9B52DEA25}" type="pres">
      <dgm:prSet presAssocID="{7BCCAB12-EA3B-4BA6-8BAF-44BBAC4A9CD4}" presName="parComposite" presStyleCnt="0"/>
      <dgm:spPr/>
    </dgm:pt>
    <dgm:pt modelId="{AD2C54E8-AAAF-4A28-8EAB-297D3FD54655}" type="pres">
      <dgm:prSet presAssocID="{7BCCAB12-EA3B-4BA6-8BAF-44BBAC4A9CD4}" presName="parBigCircle" presStyleLbl="node0" presStyleIdx="1" presStyleCnt="6"/>
      <dgm:spPr/>
    </dgm:pt>
    <dgm:pt modelId="{6CEFFF0F-0852-4202-86F4-62D5FB0A0C51}" type="pres">
      <dgm:prSet presAssocID="{7BCCAB12-EA3B-4BA6-8BAF-44BBAC4A9CD4}" presName="parTx" presStyleLbl="revTx" presStyleIdx="1" presStyleCnt="18"/>
      <dgm:spPr/>
      <dgm:t>
        <a:bodyPr/>
        <a:lstStyle/>
        <a:p>
          <a:endParaRPr lang="ru-RU"/>
        </a:p>
      </dgm:t>
    </dgm:pt>
    <dgm:pt modelId="{8958DC6B-1AA3-4DE1-B10E-AE5A7889E5C6}" type="pres">
      <dgm:prSet presAssocID="{7BCCAB12-EA3B-4BA6-8BAF-44BBAC4A9CD4}" presName="bSpace" presStyleCnt="0"/>
      <dgm:spPr/>
    </dgm:pt>
    <dgm:pt modelId="{1522E7FE-25E9-4646-B236-D373B5B1C5F6}" type="pres">
      <dgm:prSet presAssocID="{7BCCAB12-EA3B-4BA6-8BAF-44BBAC4A9CD4}" presName="parBackupNorm" presStyleCnt="0"/>
      <dgm:spPr/>
    </dgm:pt>
    <dgm:pt modelId="{50E987A2-1F59-43A1-94BD-65E8766FB137}" type="pres">
      <dgm:prSet presAssocID="{E1282E7C-53CD-4F04-994D-C9F9D0C606D1}" presName="parSpace" presStyleCnt="0"/>
      <dgm:spPr/>
    </dgm:pt>
    <dgm:pt modelId="{EEEEAA9A-2D49-4069-8011-515856A25B01}" type="pres">
      <dgm:prSet presAssocID="{2448E0BF-28E5-4F2B-BF63-F6A024F89155}" presName="desBackupLeftNorm" presStyleCnt="0"/>
      <dgm:spPr/>
    </dgm:pt>
    <dgm:pt modelId="{AC41952E-6A7D-4664-936C-2D0C4C1B4AED}" type="pres">
      <dgm:prSet presAssocID="{2448E0BF-28E5-4F2B-BF63-F6A024F89155}" presName="desComposite" presStyleCnt="0"/>
      <dgm:spPr/>
    </dgm:pt>
    <dgm:pt modelId="{1F27B293-6993-4C42-91B3-7246CAB3E0C1}" type="pres">
      <dgm:prSet presAssocID="{2448E0BF-28E5-4F2B-BF63-F6A024F89155}" presName="desCircle" presStyleLbl="node1" presStyleIdx="0" presStyleCnt="6"/>
      <dgm:spPr/>
    </dgm:pt>
    <dgm:pt modelId="{74790C8F-C766-44E8-B160-6F1CBE80BED2}" type="pres">
      <dgm:prSet presAssocID="{2448E0BF-28E5-4F2B-BF63-F6A024F89155}" presName="chTx" presStyleLbl="revTx" presStyleIdx="2" presStyleCnt="18"/>
      <dgm:spPr/>
      <dgm:t>
        <a:bodyPr/>
        <a:lstStyle/>
        <a:p>
          <a:endParaRPr lang="ru-RU"/>
        </a:p>
      </dgm:t>
    </dgm:pt>
    <dgm:pt modelId="{153D2EA0-B404-4BA1-88C8-670DF0A96C2C}" type="pres">
      <dgm:prSet presAssocID="{2448E0BF-28E5-4F2B-BF63-F6A024F89155}" presName="desTx" presStyleLbl="revTx" presStyleIdx="3" presStyleCnt="18">
        <dgm:presLayoutVars>
          <dgm:bulletEnabled val="1"/>
        </dgm:presLayoutVars>
      </dgm:prSet>
      <dgm:spPr/>
    </dgm:pt>
    <dgm:pt modelId="{827552D3-679F-4EED-9975-C06B5C0C0321}" type="pres">
      <dgm:prSet presAssocID="{2448E0BF-28E5-4F2B-BF63-F6A024F89155}" presName="desBackupRightNorm" presStyleCnt="0"/>
      <dgm:spPr/>
    </dgm:pt>
    <dgm:pt modelId="{843D644A-E554-4AA7-BFF9-7EB4CDEE2B85}" type="pres">
      <dgm:prSet presAssocID="{27062B5A-1CE2-4E63-BBEF-B2E1B116817D}" presName="desSpace" presStyleCnt="0"/>
      <dgm:spPr/>
    </dgm:pt>
    <dgm:pt modelId="{041932C6-31ED-4894-9BBF-166EEF7E1EBB}" type="pres">
      <dgm:prSet presAssocID="{2754A67E-1866-4B66-8AED-AFD9CAA97743}" presName="desBackupLeftNorm" presStyleCnt="0"/>
      <dgm:spPr/>
    </dgm:pt>
    <dgm:pt modelId="{1E1B8655-E8D6-446E-97EA-364EFB7BE80A}" type="pres">
      <dgm:prSet presAssocID="{2754A67E-1866-4B66-8AED-AFD9CAA97743}" presName="desComposite" presStyleCnt="0"/>
      <dgm:spPr/>
    </dgm:pt>
    <dgm:pt modelId="{24B273DE-F8D7-4EDB-9902-35AD93655760}" type="pres">
      <dgm:prSet presAssocID="{2754A67E-1866-4B66-8AED-AFD9CAA97743}" presName="desCircle" presStyleLbl="node1" presStyleIdx="1" presStyleCnt="6"/>
      <dgm:spPr/>
    </dgm:pt>
    <dgm:pt modelId="{A78BF8A9-775C-43CA-81D2-50AA857DC8B2}" type="pres">
      <dgm:prSet presAssocID="{2754A67E-1866-4B66-8AED-AFD9CAA97743}" presName="chTx" presStyleLbl="revTx" presStyleIdx="4" presStyleCnt="18"/>
      <dgm:spPr/>
      <dgm:t>
        <a:bodyPr/>
        <a:lstStyle/>
        <a:p>
          <a:endParaRPr lang="ru-RU"/>
        </a:p>
      </dgm:t>
    </dgm:pt>
    <dgm:pt modelId="{ECFB0D7E-B471-44C5-A1DA-56CE58EE389A}" type="pres">
      <dgm:prSet presAssocID="{2754A67E-1866-4B66-8AED-AFD9CAA97743}" presName="desTx" presStyleLbl="revTx" presStyleIdx="5" presStyleCnt="18">
        <dgm:presLayoutVars>
          <dgm:bulletEnabled val="1"/>
        </dgm:presLayoutVars>
      </dgm:prSet>
      <dgm:spPr/>
    </dgm:pt>
    <dgm:pt modelId="{FE8E1770-0C9F-4991-A804-101846D2B061}" type="pres">
      <dgm:prSet presAssocID="{2754A67E-1866-4B66-8AED-AFD9CAA97743}" presName="desBackupRightNorm" presStyleCnt="0"/>
      <dgm:spPr/>
    </dgm:pt>
    <dgm:pt modelId="{837CC958-E8C3-4775-9B63-006BD6B48EBC}" type="pres">
      <dgm:prSet presAssocID="{97ECEBB3-1030-497E-B541-A849D16A693F}" presName="desSpace" presStyleCnt="0"/>
      <dgm:spPr/>
    </dgm:pt>
    <dgm:pt modelId="{FBEDC3B4-5C8C-493E-816E-57967F0751AA}" type="pres">
      <dgm:prSet presAssocID="{B4BD68A9-B22D-4A51-A6D3-3B22E822CA32}" presName="desBackupLeftNorm" presStyleCnt="0"/>
      <dgm:spPr/>
    </dgm:pt>
    <dgm:pt modelId="{0C938744-8EC2-41E5-9C6F-152FBB5C0618}" type="pres">
      <dgm:prSet presAssocID="{B4BD68A9-B22D-4A51-A6D3-3B22E822CA32}" presName="desComposite" presStyleCnt="0"/>
      <dgm:spPr/>
    </dgm:pt>
    <dgm:pt modelId="{6632B92E-A130-43F9-9618-BFF45A3EFE90}" type="pres">
      <dgm:prSet presAssocID="{B4BD68A9-B22D-4A51-A6D3-3B22E822CA32}" presName="desCircle" presStyleLbl="node1" presStyleIdx="2" presStyleCnt="6"/>
      <dgm:spPr/>
    </dgm:pt>
    <dgm:pt modelId="{F4635E98-5BBF-4182-AC18-777C54AF4101}" type="pres">
      <dgm:prSet presAssocID="{B4BD68A9-B22D-4A51-A6D3-3B22E822CA32}" presName="chTx" presStyleLbl="revTx" presStyleIdx="6" presStyleCnt="18"/>
      <dgm:spPr/>
      <dgm:t>
        <a:bodyPr/>
        <a:lstStyle/>
        <a:p>
          <a:endParaRPr lang="ru-RU"/>
        </a:p>
      </dgm:t>
    </dgm:pt>
    <dgm:pt modelId="{317983AD-8654-42C2-9D5A-E0A8A333DA3D}" type="pres">
      <dgm:prSet presAssocID="{B4BD68A9-B22D-4A51-A6D3-3B22E822CA32}" presName="desTx" presStyleLbl="revTx" presStyleIdx="7" presStyleCnt="18">
        <dgm:presLayoutVars>
          <dgm:bulletEnabled val="1"/>
        </dgm:presLayoutVars>
      </dgm:prSet>
      <dgm:spPr/>
    </dgm:pt>
    <dgm:pt modelId="{4AD906C4-B7E4-4BE4-A363-D0DB5E9A0EBB}" type="pres">
      <dgm:prSet presAssocID="{B4BD68A9-B22D-4A51-A6D3-3B22E822CA32}" presName="desBackupRightNorm" presStyleCnt="0"/>
      <dgm:spPr/>
    </dgm:pt>
    <dgm:pt modelId="{03DCDAC1-F48A-49B9-9BBE-2AF2CEE8A925}" type="pres">
      <dgm:prSet presAssocID="{1A6D4F09-FCB1-4C4C-91F0-B4DBFC4A8044}" presName="desSpace" presStyleCnt="0"/>
      <dgm:spPr/>
    </dgm:pt>
    <dgm:pt modelId="{FFC7B877-626B-4917-8A49-9128A84E3306}" type="pres">
      <dgm:prSet presAssocID="{B95AE992-D4DE-4D88-B3B8-33FAA3C5ADCC}" presName="desBackupLeftNorm" presStyleCnt="0"/>
      <dgm:spPr/>
    </dgm:pt>
    <dgm:pt modelId="{040EDEC8-E9A3-43E2-ADF9-92BB7E5C7CC4}" type="pres">
      <dgm:prSet presAssocID="{B95AE992-D4DE-4D88-B3B8-33FAA3C5ADCC}" presName="desComposite" presStyleCnt="0"/>
      <dgm:spPr/>
    </dgm:pt>
    <dgm:pt modelId="{338193CD-0FC8-4C4E-951B-F35874E64237}" type="pres">
      <dgm:prSet presAssocID="{B95AE992-D4DE-4D88-B3B8-33FAA3C5ADCC}" presName="desCircle" presStyleLbl="node1" presStyleIdx="3" presStyleCnt="6"/>
      <dgm:spPr/>
    </dgm:pt>
    <dgm:pt modelId="{49C77100-F6FD-4451-863A-056EFC2D8F6B}" type="pres">
      <dgm:prSet presAssocID="{B95AE992-D4DE-4D88-B3B8-33FAA3C5ADCC}" presName="chTx" presStyleLbl="revTx" presStyleIdx="8" presStyleCnt="18"/>
      <dgm:spPr/>
      <dgm:t>
        <a:bodyPr/>
        <a:lstStyle/>
        <a:p>
          <a:endParaRPr lang="ru-RU"/>
        </a:p>
      </dgm:t>
    </dgm:pt>
    <dgm:pt modelId="{0C596FAE-37A9-43A0-99BC-F188D6F3DEA8}" type="pres">
      <dgm:prSet presAssocID="{B95AE992-D4DE-4D88-B3B8-33FAA3C5ADCC}" presName="desTx" presStyleLbl="revTx" presStyleIdx="9" presStyleCnt="18">
        <dgm:presLayoutVars>
          <dgm:bulletEnabled val="1"/>
        </dgm:presLayoutVars>
      </dgm:prSet>
      <dgm:spPr/>
    </dgm:pt>
    <dgm:pt modelId="{E054DE79-3A5A-4BF6-B2A5-1AB0CD193177}" type="pres">
      <dgm:prSet presAssocID="{B95AE992-D4DE-4D88-B3B8-33FAA3C5ADCC}" presName="desBackupRightNorm" presStyleCnt="0"/>
      <dgm:spPr/>
    </dgm:pt>
    <dgm:pt modelId="{CBDA2450-8F05-4135-A2E1-405700062114}" type="pres">
      <dgm:prSet presAssocID="{FDA158ED-6D92-49C8-8CFA-53217C3B56EE}" presName="desSpace" presStyleCnt="0"/>
      <dgm:spPr/>
    </dgm:pt>
    <dgm:pt modelId="{094A4427-CF52-46B6-B92B-D7DFC8BF68F9}" type="pres">
      <dgm:prSet presAssocID="{46C4D9BD-5F95-4037-9A78-D5903409EA48}" presName="parComposite" presStyleCnt="0"/>
      <dgm:spPr/>
    </dgm:pt>
    <dgm:pt modelId="{DAA707EB-7064-416F-91F1-5FAD0DEFDBF1}" type="pres">
      <dgm:prSet presAssocID="{46C4D9BD-5F95-4037-9A78-D5903409EA48}" presName="parBigCircle" presStyleLbl="node0" presStyleIdx="2" presStyleCnt="6"/>
      <dgm:spPr/>
    </dgm:pt>
    <dgm:pt modelId="{B947FF99-5BD1-42AA-8B3B-DF621AA7413E}" type="pres">
      <dgm:prSet presAssocID="{46C4D9BD-5F95-4037-9A78-D5903409EA48}" presName="parTx" presStyleLbl="revTx" presStyleIdx="10" presStyleCnt="18"/>
      <dgm:spPr/>
      <dgm:t>
        <a:bodyPr/>
        <a:lstStyle/>
        <a:p>
          <a:endParaRPr lang="ru-RU"/>
        </a:p>
      </dgm:t>
    </dgm:pt>
    <dgm:pt modelId="{F255A125-5543-437C-9BD4-8E97CA55B24D}" type="pres">
      <dgm:prSet presAssocID="{46C4D9BD-5F95-4037-9A78-D5903409EA48}" presName="bSpace" presStyleCnt="0"/>
      <dgm:spPr/>
    </dgm:pt>
    <dgm:pt modelId="{1B3E8AA1-9EA1-4961-B589-169FCDD33406}" type="pres">
      <dgm:prSet presAssocID="{46C4D9BD-5F95-4037-9A78-D5903409EA48}" presName="parBackupNorm" presStyleCnt="0"/>
      <dgm:spPr/>
    </dgm:pt>
    <dgm:pt modelId="{32730BAF-ABDA-4DE8-A36B-D44E6CDC3692}" type="pres">
      <dgm:prSet presAssocID="{851DF270-2EC2-4D74-B158-1854A5566277}" presName="parSpace" presStyleCnt="0"/>
      <dgm:spPr/>
    </dgm:pt>
    <dgm:pt modelId="{8C168EBC-8874-4407-BD86-5B4F45A34AA0}" type="pres">
      <dgm:prSet presAssocID="{13F93983-3949-4BD5-B5CF-92B0D908F785}" presName="parComposite" presStyleCnt="0"/>
      <dgm:spPr/>
    </dgm:pt>
    <dgm:pt modelId="{BFB3F88D-D5CA-454F-8015-BBC3918869E5}" type="pres">
      <dgm:prSet presAssocID="{13F93983-3949-4BD5-B5CF-92B0D908F785}" presName="parBigCircle" presStyleLbl="node0" presStyleIdx="3" presStyleCnt="6"/>
      <dgm:spPr/>
    </dgm:pt>
    <dgm:pt modelId="{1A47E69B-FF3D-4EEC-95E6-26E1DCDF2415}" type="pres">
      <dgm:prSet presAssocID="{13F93983-3949-4BD5-B5CF-92B0D908F785}" presName="parTx" presStyleLbl="revTx" presStyleIdx="11" presStyleCnt="18"/>
      <dgm:spPr/>
      <dgm:t>
        <a:bodyPr/>
        <a:lstStyle/>
        <a:p>
          <a:endParaRPr lang="ru-RU"/>
        </a:p>
      </dgm:t>
    </dgm:pt>
    <dgm:pt modelId="{B578FB68-5123-4636-8EB5-4B1A01C0A429}" type="pres">
      <dgm:prSet presAssocID="{13F93983-3949-4BD5-B5CF-92B0D908F785}" presName="bSpace" presStyleCnt="0"/>
      <dgm:spPr/>
    </dgm:pt>
    <dgm:pt modelId="{2CC69E8F-67B5-4B82-8732-0AEEED3E262A}" type="pres">
      <dgm:prSet presAssocID="{13F93983-3949-4BD5-B5CF-92B0D908F785}" presName="parBackupNorm" presStyleCnt="0"/>
      <dgm:spPr/>
    </dgm:pt>
    <dgm:pt modelId="{62527F79-A42F-4DA3-8E84-3C3F9A8F6205}" type="pres">
      <dgm:prSet presAssocID="{EBF9FDB4-129B-41FD-A405-0CD73D5062E3}" presName="parSpace" presStyleCnt="0"/>
      <dgm:spPr/>
    </dgm:pt>
    <dgm:pt modelId="{02883285-F343-4648-868E-8ADC0A212FDE}" type="pres">
      <dgm:prSet presAssocID="{959EE2AE-295D-4089-A947-1EA1D37EB5CD}" presName="desBackupLeftNorm" presStyleCnt="0"/>
      <dgm:spPr/>
    </dgm:pt>
    <dgm:pt modelId="{13ADE553-13C4-4323-8D64-6B77E307A4A8}" type="pres">
      <dgm:prSet presAssocID="{959EE2AE-295D-4089-A947-1EA1D37EB5CD}" presName="desComposite" presStyleCnt="0"/>
      <dgm:spPr/>
    </dgm:pt>
    <dgm:pt modelId="{2C6E8A9A-5EE4-46C0-8887-A4C2FB090B77}" type="pres">
      <dgm:prSet presAssocID="{959EE2AE-295D-4089-A947-1EA1D37EB5CD}" presName="desCircle" presStyleLbl="node1" presStyleIdx="4" presStyleCnt="6"/>
      <dgm:spPr/>
    </dgm:pt>
    <dgm:pt modelId="{1FEAF1CC-3010-4900-9845-006B76CE4664}" type="pres">
      <dgm:prSet presAssocID="{959EE2AE-295D-4089-A947-1EA1D37EB5CD}" presName="chTx" presStyleLbl="revTx" presStyleIdx="12" presStyleCnt="18"/>
      <dgm:spPr/>
      <dgm:t>
        <a:bodyPr/>
        <a:lstStyle/>
        <a:p>
          <a:endParaRPr lang="ru-RU"/>
        </a:p>
      </dgm:t>
    </dgm:pt>
    <dgm:pt modelId="{46B9EE41-216D-4245-876F-242A6D758667}" type="pres">
      <dgm:prSet presAssocID="{959EE2AE-295D-4089-A947-1EA1D37EB5CD}" presName="desTx" presStyleLbl="revTx" presStyleIdx="13" presStyleCnt="18">
        <dgm:presLayoutVars>
          <dgm:bulletEnabled val="1"/>
        </dgm:presLayoutVars>
      </dgm:prSet>
      <dgm:spPr/>
    </dgm:pt>
    <dgm:pt modelId="{78231FAE-B14F-46BE-9A4F-877396A5A916}" type="pres">
      <dgm:prSet presAssocID="{959EE2AE-295D-4089-A947-1EA1D37EB5CD}" presName="desBackupRightNorm" presStyleCnt="0"/>
      <dgm:spPr/>
    </dgm:pt>
    <dgm:pt modelId="{9B25E679-E2A6-4387-A02D-5CAAFB6C46CF}" type="pres">
      <dgm:prSet presAssocID="{69F88320-9D29-43C2-9FFC-D2F3353D09AE}" presName="desSpace" presStyleCnt="0"/>
      <dgm:spPr/>
    </dgm:pt>
    <dgm:pt modelId="{51D03A5B-A6B3-4177-B3B5-37A254E54670}" type="pres">
      <dgm:prSet presAssocID="{0E9A815F-A657-4B00-8AC8-5243A5631B57}" presName="desBackupLeftNorm" presStyleCnt="0"/>
      <dgm:spPr/>
    </dgm:pt>
    <dgm:pt modelId="{3EA8E78A-6637-40A6-9B5D-D254F9308885}" type="pres">
      <dgm:prSet presAssocID="{0E9A815F-A657-4B00-8AC8-5243A5631B57}" presName="desComposite" presStyleCnt="0"/>
      <dgm:spPr/>
    </dgm:pt>
    <dgm:pt modelId="{B3F32CF7-CB1D-48D0-994C-16B86958FA5F}" type="pres">
      <dgm:prSet presAssocID="{0E9A815F-A657-4B00-8AC8-5243A5631B57}" presName="desCircle" presStyleLbl="node1" presStyleIdx="5" presStyleCnt="6"/>
      <dgm:spPr/>
    </dgm:pt>
    <dgm:pt modelId="{5AFCC435-73A7-4C94-8069-35E072D451C2}" type="pres">
      <dgm:prSet presAssocID="{0E9A815F-A657-4B00-8AC8-5243A5631B57}" presName="chTx" presStyleLbl="revTx" presStyleIdx="14" presStyleCnt="18"/>
      <dgm:spPr/>
      <dgm:t>
        <a:bodyPr/>
        <a:lstStyle/>
        <a:p>
          <a:endParaRPr lang="ru-RU"/>
        </a:p>
      </dgm:t>
    </dgm:pt>
    <dgm:pt modelId="{4E31BFE3-116A-4A84-8902-6B1BE44EDB19}" type="pres">
      <dgm:prSet presAssocID="{0E9A815F-A657-4B00-8AC8-5243A5631B57}" presName="desTx" presStyleLbl="revTx" presStyleIdx="15" presStyleCnt="18">
        <dgm:presLayoutVars>
          <dgm:bulletEnabled val="1"/>
        </dgm:presLayoutVars>
      </dgm:prSet>
      <dgm:spPr/>
    </dgm:pt>
    <dgm:pt modelId="{6203AC49-1F04-461F-B6C7-9DC93A908365}" type="pres">
      <dgm:prSet presAssocID="{0E9A815F-A657-4B00-8AC8-5243A5631B57}" presName="desBackupRightNorm" presStyleCnt="0"/>
      <dgm:spPr/>
    </dgm:pt>
    <dgm:pt modelId="{19FE0F33-9583-4ADA-B4D5-9135A6502CBC}" type="pres">
      <dgm:prSet presAssocID="{4E8FF9F6-0AD1-42FE-A6CC-0DC59E6C5C1B}" presName="desSpace" presStyleCnt="0"/>
      <dgm:spPr/>
    </dgm:pt>
    <dgm:pt modelId="{A5210DC8-E4E6-470F-B2D9-1F13195789D7}" type="pres">
      <dgm:prSet presAssocID="{90E7BD77-B43A-4E86-8472-A5B96947A88F}" presName="parComposite" presStyleCnt="0"/>
      <dgm:spPr/>
    </dgm:pt>
    <dgm:pt modelId="{DE8C34FC-5BB3-4C74-91B8-DF296E2CEE92}" type="pres">
      <dgm:prSet presAssocID="{90E7BD77-B43A-4E86-8472-A5B96947A88F}" presName="parBigCircle" presStyleLbl="node0" presStyleIdx="4" presStyleCnt="6"/>
      <dgm:spPr/>
    </dgm:pt>
    <dgm:pt modelId="{C0ACF1E0-F724-4071-A2B0-0DFDC59DF85D}" type="pres">
      <dgm:prSet presAssocID="{90E7BD77-B43A-4E86-8472-A5B96947A88F}" presName="parTx" presStyleLbl="revTx" presStyleIdx="16" presStyleCnt="18"/>
      <dgm:spPr/>
      <dgm:t>
        <a:bodyPr/>
        <a:lstStyle/>
        <a:p>
          <a:endParaRPr lang="ru-RU"/>
        </a:p>
      </dgm:t>
    </dgm:pt>
    <dgm:pt modelId="{86FFCB85-999F-4851-83F4-05D02B4643D7}" type="pres">
      <dgm:prSet presAssocID="{90E7BD77-B43A-4E86-8472-A5B96947A88F}" presName="bSpace" presStyleCnt="0"/>
      <dgm:spPr/>
    </dgm:pt>
    <dgm:pt modelId="{3E57A961-3FB2-46D6-B35E-5DC760999BFD}" type="pres">
      <dgm:prSet presAssocID="{90E7BD77-B43A-4E86-8472-A5B96947A88F}" presName="parBackupNorm" presStyleCnt="0"/>
      <dgm:spPr/>
    </dgm:pt>
    <dgm:pt modelId="{BA42310A-8AB9-4483-B337-410D05792899}" type="pres">
      <dgm:prSet presAssocID="{3416054E-6F15-46E3-B09B-5A5590E1C272}" presName="parSpace" presStyleCnt="0"/>
      <dgm:spPr/>
    </dgm:pt>
    <dgm:pt modelId="{B78F58B1-A294-4552-8784-8D93257787FA}" type="pres">
      <dgm:prSet presAssocID="{381338F1-C08C-4B54-A73C-05652661EB30}" presName="parComposite" presStyleCnt="0"/>
      <dgm:spPr/>
    </dgm:pt>
    <dgm:pt modelId="{8FBBF6B3-3736-44CC-82C3-E4FAAEECFF01}" type="pres">
      <dgm:prSet presAssocID="{381338F1-C08C-4B54-A73C-05652661EB30}" presName="parBigCircle" presStyleLbl="node0" presStyleIdx="5" presStyleCnt="6"/>
      <dgm:spPr/>
    </dgm:pt>
    <dgm:pt modelId="{FF15ACA8-6E36-4D0B-8C14-E6B1458D43B9}" type="pres">
      <dgm:prSet presAssocID="{381338F1-C08C-4B54-A73C-05652661EB30}" presName="parTx" presStyleLbl="revTx" presStyleIdx="17" presStyleCnt="18"/>
      <dgm:spPr/>
      <dgm:t>
        <a:bodyPr/>
        <a:lstStyle/>
        <a:p>
          <a:endParaRPr lang="ru-RU"/>
        </a:p>
      </dgm:t>
    </dgm:pt>
    <dgm:pt modelId="{8CDCD375-DE3A-4C6E-A300-42946CD745A8}" type="pres">
      <dgm:prSet presAssocID="{381338F1-C08C-4B54-A73C-05652661EB30}" presName="bSpace" presStyleCnt="0"/>
      <dgm:spPr/>
    </dgm:pt>
    <dgm:pt modelId="{381207C9-A34D-40D9-9ADB-FEFFA3702652}" type="pres">
      <dgm:prSet presAssocID="{381338F1-C08C-4B54-A73C-05652661EB30}" presName="parBackupNorm" presStyleCnt="0"/>
      <dgm:spPr/>
    </dgm:pt>
    <dgm:pt modelId="{7A1E728E-33DF-48DC-8029-EFAA51302D2D}" type="pres">
      <dgm:prSet presAssocID="{DB780607-FC66-4E14-AB51-988B43DA0B78}" presName="parSpace" presStyleCnt="0"/>
      <dgm:spPr/>
    </dgm:pt>
  </dgm:ptLst>
  <dgm:cxnLst>
    <dgm:cxn modelId="{5EE7E209-C274-4EC6-AE21-7EE8CE03204B}" srcId="{29714EA1-C718-4B02-8849-1974757ECCB1}" destId="{90E7BD77-B43A-4E86-8472-A5B96947A88F}" srcOrd="4" destOrd="0" parTransId="{D9EAC38B-328A-4B74-BAD9-6C848B900920}" sibTransId="{3416054E-6F15-46E3-B09B-5A5590E1C272}"/>
    <dgm:cxn modelId="{21750DE9-CCD9-431D-8CCF-AA62B2C8AF41}" type="presOf" srcId="{13F93983-3949-4BD5-B5CF-92B0D908F785}" destId="{1A47E69B-FF3D-4EEC-95E6-26E1DCDF2415}" srcOrd="0" destOrd="0" presId="urn:microsoft.com/office/officeart/2008/layout/CircleAccentTimeline"/>
    <dgm:cxn modelId="{CF372148-42CB-484C-B336-E539DFC922FA}" type="presOf" srcId="{2448E0BF-28E5-4F2B-BF63-F6A024F89155}" destId="{74790C8F-C766-44E8-B160-6F1CBE80BED2}" srcOrd="0" destOrd="0" presId="urn:microsoft.com/office/officeart/2008/layout/CircleAccentTimeline"/>
    <dgm:cxn modelId="{43265FC4-50EF-4F45-9177-D538B6E5860B}" srcId="{29714EA1-C718-4B02-8849-1974757ECCB1}" destId="{FB5EA68A-3179-4BE5-BE46-F5AC5EF7C294}" srcOrd="0" destOrd="0" parTransId="{FB450304-BBB0-4047-805C-4F4CDD3110D0}" sibTransId="{72462FEF-3045-4ADE-8142-7FE7C35C36FF}"/>
    <dgm:cxn modelId="{DDF84961-6BF0-425D-B7E3-04896E05A920}" srcId="{29714EA1-C718-4B02-8849-1974757ECCB1}" destId="{46C4D9BD-5F95-4037-9A78-D5903409EA48}" srcOrd="2" destOrd="0" parTransId="{2C2B1F4F-A80C-4CBD-8CCC-266C25DBD172}" sibTransId="{851DF270-2EC2-4D74-B158-1854A5566277}"/>
    <dgm:cxn modelId="{54AC1535-29C6-4791-854D-EFF07331FDD4}" srcId="{13F93983-3949-4BD5-B5CF-92B0D908F785}" destId="{959EE2AE-295D-4089-A947-1EA1D37EB5CD}" srcOrd="0" destOrd="0" parTransId="{AC84185D-EE68-4474-967C-D4C33008D29F}" sibTransId="{69F88320-9D29-43C2-9FFC-D2F3353D09AE}"/>
    <dgm:cxn modelId="{0FF5F8E6-42DE-43E8-9172-760CB5BF2059}" srcId="{7BCCAB12-EA3B-4BA6-8BAF-44BBAC4A9CD4}" destId="{B95AE992-D4DE-4D88-B3B8-33FAA3C5ADCC}" srcOrd="3" destOrd="0" parTransId="{2F4728AE-DF53-4E2F-8347-D6B168CE186C}" sibTransId="{FDA158ED-6D92-49C8-8CFA-53217C3B56EE}"/>
    <dgm:cxn modelId="{B3B9C1EC-8AA6-4E0A-BDAB-2D423D05E8CC}" srcId="{7BCCAB12-EA3B-4BA6-8BAF-44BBAC4A9CD4}" destId="{2448E0BF-28E5-4F2B-BF63-F6A024F89155}" srcOrd="0" destOrd="0" parTransId="{9C056483-D119-496D-9957-37496D289BBD}" sibTransId="{27062B5A-1CE2-4E63-BBEF-B2E1B116817D}"/>
    <dgm:cxn modelId="{6421C8F0-1CC6-42FC-8553-1EAF8031FB56}" srcId="{29714EA1-C718-4B02-8849-1974757ECCB1}" destId="{7BCCAB12-EA3B-4BA6-8BAF-44BBAC4A9CD4}" srcOrd="1" destOrd="0" parTransId="{1B42A72C-C30D-4C15-9DE4-1CDDD97D41AD}" sibTransId="{E1282E7C-53CD-4F04-994D-C9F9D0C606D1}"/>
    <dgm:cxn modelId="{96A1AD1A-8D7A-45D1-B3E1-C70EE2DB9D62}" type="presOf" srcId="{29714EA1-C718-4B02-8849-1974757ECCB1}" destId="{3EAEA2F7-4BED-469D-AD1F-93C5CF80AAC3}" srcOrd="0" destOrd="0" presId="urn:microsoft.com/office/officeart/2008/layout/CircleAccentTimeline"/>
    <dgm:cxn modelId="{F4EF1E8C-FB5B-4DD8-B12E-B169CB41ED80}" srcId="{13F93983-3949-4BD5-B5CF-92B0D908F785}" destId="{0E9A815F-A657-4B00-8AC8-5243A5631B57}" srcOrd="1" destOrd="0" parTransId="{155FD197-8CB9-41BC-A88F-64D8B1DF9ECA}" sibTransId="{4E8FF9F6-0AD1-42FE-A6CC-0DC59E6C5C1B}"/>
    <dgm:cxn modelId="{2C129E11-02CE-4CB0-8362-A75217CA6DBF}" srcId="{29714EA1-C718-4B02-8849-1974757ECCB1}" destId="{381338F1-C08C-4B54-A73C-05652661EB30}" srcOrd="5" destOrd="0" parTransId="{5B5DB45B-AC3D-4A9B-96CA-4716505726F4}" sibTransId="{DB780607-FC66-4E14-AB51-988B43DA0B78}"/>
    <dgm:cxn modelId="{4CA9A865-2CA8-4B15-9219-565A8A747C76}" srcId="{29714EA1-C718-4B02-8849-1974757ECCB1}" destId="{13F93983-3949-4BD5-B5CF-92B0D908F785}" srcOrd="3" destOrd="0" parTransId="{52E963EC-FFFD-4B06-B7EA-885BF33AFBEA}" sibTransId="{EBF9FDB4-129B-41FD-A405-0CD73D5062E3}"/>
    <dgm:cxn modelId="{2C59ABB3-31AB-42A4-8608-1C293556E0CE}" type="presOf" srcId="{7BCCAB12-EA3B-4BA6-8BAF-44BBAC4A9CD4}" destId="{6CEFFF0F-0852-4202-86F4-62D5FB0A0C51}" srcOrd="0" destOrd="0" presId="urn:microsoft.com/office/officeart/2008/layout/CircleAccentTimeline"/>
    <dgm:cxn modelId="{B04BCC91-7641-4FBA-839A-5C2D0E34CF99}" type="presOf" srcId="{0E9A815F-A657-4B00-8AC8-5243A5631B57}" destId="{5AFCC435-73A7-4C94-8069-35E072D451C2}" srcOrd="0" destOrd="0" presId="urn:microsoft.com/office/officeart/2008/layout/CircleAccentTimeline"/>
    <dgm:cxn modelId="{65EB0ECE-A8A3-4CDF-BBC4-E2B550173951}" srcId="{7BCCAB12-EA3B-4BA6-8BAF-44BBAC4A9CD4}" destId="{B4BD68A9-B22D-4A51-A6D3-3B22E822CA32}" srcOrd="2" destOrd="0" parTransId="{9F7D65F9-9842-413F-B041-42981B8B457D}" sibTransId="{1A6D4F09-FCB1-4C4C-91F0-B4DBFC4A8044}"/>
    <dgm:cxn modelId="{69A2C5EB-1CFF-408D-B12B-DC8F7ACC094E}" type="presOf" srcId="{381338F1-C08C-4B54-A73C-05652661EB30}" destId="{FF15ACA8-6E36-4D0B-8C14-E6B1458D43B9}" srcOrd="0" destOrd="0" presId="urn:microsoft.com/office/officeart/2008/layout/CircleAccentTimeline"/>
    <dgm:cxn modelId="{2DA04762-005C-48A7-BC60-CE6A794DAB87}" srcId="{7BCCAB12-EA3B-4BA6-8BAF-44BBAC4A9CD4}" destId="{2754A67E-1866-4B66-8AED-AFD9CAA97743}" srcOrd="1" destOrd="0" parTransId="{5252F713-FA0E-4DF9-AF3B-F308BC4D1A7C}" sibTransId="{97ECEBB3-1030-497E-B541-A849D16A693F}"/>
    <dgm:cxn modelId="{B384BC35-8B5F-4505-9785-A6087A0065BE}" type="presOf" srcId="{959EE2AE-295D-4089-A947-1EA1D37EB5CD}" destId="{1FEAF1CC-3010-4900-9845-006B76CE4664}" srcOrd="0" destOrd="0" presId="urn:microsoft.com/office/officeart/2008/layout/CircleAccentTimeline"/>
    <dgm:cxn modelId="{6122230D-C53A-45A7-8A85-DEE20CBF46FE}" type="presOf" srcId="{46C4D9BD-5F95-4037-9A78-D5903409EA48}" destId="{B947FF99-5BD1-42AA-8B3B-DF621AA7413E}" srcOrd="0" destOrd="0" presId="urn:microsoft.com/office/officeart/2008/layout/CircleAccentTimeline"/>
    <dgm:cxn modelId="{FEC4643E-9827-40D4-93FB-3063B2A73334}" type="presOf" srcId="{90E7BD77-B43A-4E86-8472-A5B96947A88F}" destId="{C0ACF1E0-F724-4071-A2B0-0DFDC59DF85D}" srcOrd="0" destOrd="0" presId="urn:microsoft.com/office/officeart/2008/layout/CircleAccentTimeline"/>
    <dgm:cxn modelId="{0395F5C2-5301-42DA-A857-B9615BB7996A}" type="presOf" srcId="{B95AE992-D4DE-4D88-B3B8-33FAA3C5ADCC}" destId="{49C77100-F6FD-4451-863A-056EFC2D8F6B}" srcOrd="0" destOrd="0" presId="urn:microsoft.com/office/officeart/2008/layout/CircleAccentTimeline"/>
    <dgm:cxn modelId="{0432089A-51A2-4045-9B62-0F93890588F9}" type="presOf" srcId="{FB5EA68A-3179-4BE5-BE46-F5AC5EF7C294}" destId="{EA75EFAF-D5D3-4807-8D1B-714A5D19E2FB}" srcOrd="0" destOrd="0" presId="urn:microsoft.com/office/officeart/2008/layout/CircleAccentTimeline"/>
    <dgm:cxn modelId="{4F716E92-0D4D-4BF6-ADD0-F6ED89A43EA0}" type="presOf" srcId="{B4BD68A9-B22D-4A51-A6D3-3B22E822CA32}" destId="{F4635E98-5BBF-4182-AC18-777C54AF4101}" srcOrd="0" destOrd="0" presId="urn:microsoft.com/office/officeart/2008/layout/CircleAccentTimeline"/>
    <dgm:cxn modelId="{C569D9F1-8E9C-4411-B5D6-C752D82C9F98}" type="presOf" srcId="{2754A67E-1866-4B66-8AED-AFD9CAA97743}" destId="{A78BF8A9-775C-43CA-81D2-50AA857DC8B2}" srcOrd="0" destOrd="0" presId="urn:microsoft.com/office/officeart/2008/layout/CircleAccentTimeline"/>
    <dgm:cxn modelId="{30D058F7-A295-46AE-B365-B3ABA248AE18}" type="presParOf" srcId="{3EAEA2F7-4BED-469D-AD1F-93C5CF80AAC3}" destId="{8876BD81-50E2-4DCC-9CAA-97E542FD8FCB}" srcOrd="0" destOrd="0" presId="urn:microsoft.com/office/officeart/2008/layout/CircleAccentTimeline"/>
    <dgm:cxn modelId="{3BA657EC-FC9F-4153-9843-DCAAB14D4BE0}" type="presParOf" srcId="{8876BD81-50E2-4DCC-9CAA-97E542FD8FCB}" destId="{9A8463CF-AF93-4E0C-ADDA-27E1431169B7}" srcOrd="0" destOrd="0" presId="urn:microsoft.com/office/officeart/2008/layout/CircleAccentTimeline"/>
    <dgm:cxn modelId="{EF046CEB-07D3-42ED-A373-2A8F402EF2BD}" type="presParOf" srcId="{8876BD81-50E2-4DCC-9CAA-97E542FD8FCB}" destId="{EA75EFAF-D5D3-4807-8D1B-714A5D19E2FB}" srcOrd="1" destOrd="0" presId="urn:microsoft.com/office/officeart/2008/layout/CircleAccentTimeline"/>
    <dgm:cxn modelId="{E0FAE40B-4ED0-4750-9754-041C728BFAC7}" type="presParOf" srcId="{8876BD81-50E2-4DCC-9CAA-97E542FD8FCB}" destId="{2553F9EA-C317-4D9C-ACEA-520ACC7CEC30}" srcOrd="2" destOrd="0" presId="urn:microsoft.com/office/officeart/2008/layout/CircleAccentTimeline"/>
    <dgm:cxn modelId="{01DDD9D9-ADFD-4BA6-91FB-6B1146280B42}" type="presParOf" srcId="{3EAEA2F7-4BED-469D-AD1F-93C5CF80AAC3}" destId="{4395203A-7F44-4F78-917B-4F4B5F745605}" srcOrd="1" destOrd="0" presId="urn:microsoft.com/office/officeart/2008/layout/CircleAccentTimeline"/>
    <dgm:cxn modelId="{558698C4-3D71-43A7-912A-0FA6EAF6D41E}" type="presParOf" srcId="{3EAEA2F7-4BED-469D-AD1F-93C5CF80AAC3}" destId="{F36CB47C-53C3-4FEE-AD9D-81264976DDAF}" srcOrd="2" destOrd="0" presId="urn:microsoft.com/office/officeart/2008/layout/CircleAccentTimeline"/>
    <dgm:cxn modelId="{19D8D81E-FF9F-40A1-99CB-C2F6407848EF}" type="presParOf" srcId="{3EAEA2F7-4BED-469D-AD1F-93C5CF80AAC3}" destId="{7351C411-AA8A-468F-B15B-E1C9B52DEA25}" srcOrd="3" destOrd="0" presId="urn:microsoft.com/office/officeart/2008/layout/CircleAccentTimeline"/>
    <dgm:cxn modelId="{31A67406-CF57-436F-8F0A-9C006F6C0CDB}" type="presParOf" srcId="{7351C411-AA8A-468F-B15B-E1C9B52DEA25}" destId="{AD2C54E8-AAAF-4A28-8EAB-297D3FD54655}" srcOrd="0" destOrd="0" presId="urn:microsoft.com/office/officeart/2008/layout/CircleAccentTimeline"/>
    <dgm:cxn modelId="{DCF34B73-AB8F-4501-A3EE-ED9D628031BB}" type="presParOf" srcId="{7351C411-AA8A-468F-B15B-E1C9B52DEA25}" destId="{6CEFFF0F-0852-4202-86F4-62D5FB0A0C51}" srcOrd="1" destOrd="0" presId="urn:microsoft.com/office/officeart/2008/layout/CircleAccentTimeline"/>
    <dgm:cxn modelId="{C03E8264-8F84-435F-94D0-9F35504598C3}" type="presParOf" srcId="{7351C411-AA8A-468F-B15B-E1C9B52DEA25}" destId="{8958DC6B-1AA3-4DE1-B10E-AE5A7889E5C6}" srcOrd="2" destOrd="0" presId="urn:microsoft.com/office/officeart/2008/layout/CircleAccentTimeline"/>
    <dgm:cxn modelId="{FE6CC174-F76D-4CD6-B165-5948F83A6622}" type="presParOf" srcId="{3EAEA2F7-4BED-469D-AD1F-93C5CF80AAC3}" destId="{1522E7FE-25E9-4646-B236-D373B5B1C5F6}" srcOrd="4" destOrd="0" presId="urn:microsoft.com/office/officeart/2008/layout/CircleAccentTimeline"/>
    <dgm:cxn modelId="{1E9CB9D4-1DA8-467F-B07A-6252E8586164}" type="presParOf" srcId="{3EAEA2F7-4BED-469D-AD1F-93C5CF80AAC3}" destId="{50E987A2-1F59-43A1-94BD-65E8766FB137}" srcOrd="5" destOrd="0" presId="urn:microsoft.com/office/officeart/2008/layout/CircleAccentTimeline"/>
    <dgm:cxn modelId="{90F3D18A-E9DC-42E7-B649-A961180D5995}" type="presParOf" srcId="{3EAEA2F7-4BED-469D-AD1F-93C5CF80AAC3}" destId="{EEEEAA9A-2D49-4069-8011-515856A25B01}" srcOrd="6" destOrd="0" presId="urn:microsoft.com/office/officeart/2008/layout/CircleAccentTimeline"/>
    <dgm:cxn modelId="{5884B39C-6963-46C3-AEC7-7FB41837639F}" type="presParOf" srcId="{3EAEA2F7-4BED-469D-AD1F-93C5CF80AAC3}" destId="{AC41952E-6A7D-4664-936C-2D0C4C1B4AED}" srcOrd="7" destOrd="0" presId="urn:microsoft.com/office/officeart/2008/layout/CircleAccentTimeline"/>
    <dgm:cxn modelId="{DE995F45-119B-4344-A8AD-E96ACFF21DF1}" type="presParOf" srcId="{AC41952E-6A7D-4664-936C-2D0C4C1B4AED}" destId="{1F27B293-6993-4C42-91B3-7246CAB3E0C1}" srcOrd="0" destOrd="0" presId="urn:microsoft.com/office/officeart/2008/layout/CircleAccentTimeline"/>
    <dgm:cxn modelId="{1EF2FC1C-2E95-4D95-BB09-48E65AA3A0E5}" type="presParOf" srcId="{AC41952E-6A7D-4664-936C-2D0C4C1B4AED}" destId="{74790C8F-C766-44E8-B160-6F1CBE80BED2}" srcOrd="1" destOrd="0" presId="urn:microsoft.com/office/officeart/2008/layout/CircleAccentTimeline"/>
    <dgm:cxn modelId="{DC7AA05E-E007-4911-B3E4-00BB4DD79D1A}" type="presParOf" srcId="{AC41952E-6A7D-4664-936C-2D0C4C1B4AED}" destId="{153D2EA0-B404-4BA1-88C8-670DF0A96C2C}" srcOrd="2" destOrd="0" presId="urn:microsoft.com/office/officeart/2008/layout/CircleAccentTimeline"/>
    <dgm:cxn modelId="{79DD38FD-80EF-4334-B717-F402B3056D69}" type="presParOf" srcId="{3EAEA2F7-4BED-469D-AD1F-93C5CF80AAC3}" destId="{827552D3-679F-4EED-9975-C06B5C0C0321}" srcOrd="8" destOrd="0" presId="urn:microsoft.com/office/officeart/2008/layout/CircleAccentTimeline"/>
    <dgm:cxn modelId="{F6610C20-1E83-4F10-98B8-D82945BFAE4A}" type="presParOf" srcId="{3EAEA2F7-4BED-469D-AD1F-93C5CF80AAC3}" destId="{843D644A-E554-4AA7-BFF9-7EB4CDEE2B85}" srcOrd="9" destOrd="0" presId="urn:microsoft.com/office/officeart/2008/layout/CircleAccentTimeline"/>
    <dgm:cxn modelId="{AF639434-1B24-4E22-B162-C93B0728C2B2}" type="presParOf" srcId="{3EAEA2F7-4BED-469D-AD1F-93C5CF80AAC3}" destId="{041932C6-31ED-4894-9BBF-166EEF7E1EBB}" srcOrd="10" destOrd="0" presId="urn:microsoft.com/office/officeart/2008/layout/CircleAccentTimeline"/>
    <dgm:cxn modelId="{E11FAB72-46A2-4CFB-BBD1-B3D2DAEEC7D5}" type="presParOf" srcId="{3EAEA2F7-4BED-469D-AD1F-93C5CF80AAC3}" destId="{1E1B8655-E8D6-446E-97EA-364EFB7BE80A}" srcOrd="11" destOrd="0" presId="urn:microsoft.com/office/officeart/2008/layout/CircleAccentTimeline"/>
    <dgm:cxn modelId="{77C329D6-7522-4853-8817-0C427E0AECDA}" type="presParOf" srcId="{1E1B8655-E8D6-446E-97EA-364EFB7BE80A}" destId="{24B273DE-F8D7-4EDB-9902-35AD93655760}" srcOrd="0" destOrd="0" presId="urn:microsoft.com/office/officeart/2008/layout/CircleAccentTimeline"/>
    <dgm:cxn modelId="{28505983-251D-47A5-AF47-B19971D2A412}" type="presParOf" srcId="{1E1B8655-E8D6-446E-97EA-364EFB7BE80A}" destId="{A78BF8A9-775C-43CA-81D2-50AA857DC8B2}" srcOrd="1" destOrd="0" presId="urn:microsoft.com/office/officeart/2008/layout/CircleAccentTimeline"/>
    <dgm:cxn modelId="{EFF2C8A5-E058-4CD6-9A3E-7B933A2B4B60}" type="presParOf" srcId="{1E1B8655-E8D6-446E-97EA-364EFB7BE80A}" destId="{ECFB0D7E-B471-44C5-A1DA-56CE58EE389A}" srcOrd="2" destOrd="0" presId="urn:microsoft.com/office/officeart/2008/layout/CircleAccentTimeline"/>
    <dgm:cxn modelId="{17AB21CA-8033-4754-8DC4-0521CAB7F5B4}" type="presParOf" srcId="{3EAEA2F7-4BED-469D-AD1F-93C5CF80AAC3}" destId="{FE8E1770-0C9F-4991-A804-101846D2B061}" srcOrd="12" destOrd="0" presId="urn:microsoft.com/office/officeart/2008/layout/CircleAccentTimeline"/>
    <dgm:cxn modelId="{F461ADA5-8AB5-4213-90D6-1FE47B740FEF}" type="presParOf" srcId="{3EAEA2F7-4BED-469D-AD1F-93C5CF80AAC3}" destId="{837CC958-E8C3-4775-9B63-006BD6B48EBC}" srcOrd="13" destOrd="0" presId="urn:microsoft.com/office/officeart/2008/layout/CircleAccentTimeline"/>
    <dgm:cxn modelId="{7DE112BE-62E5-4C8F-B08D-831F5D898D3A}" type="presParOf" srcId="{3EAEA2F7-4BED-469D-AD1F-93C5CF80AAC3}" destId="{FBEDC3B4-5C8C-493E-816E-57967F0751AA}" srcOrd="14" destOrd="0" presId="urn:microsoft.com/office/officeart/2008/layout/CircleAccentTimeline"/>
    <dgm:cxn modelId="{A406CA9F-2B2C-4553-88C5-0876315B9628}" type="presParOf" srcId="{3EAEA2F7-4BED-469D-AD1F-93C5CF80AAC3}" destId="{0C938744-8EC2-41E5-9C6F-152FBB5C0618}" srcOrd="15" destOrd="0" presId="urn:microsoft.com/office/officeart/2008/layout/CircleAccentTimeline"/>
    <dgm:cxn modelId="{BBAE9065-3740-484F-AEDF-7C1173676EE8}" type="presParOf" srcId="{0C938744-8EC2-41E5-9C6F-152FBB5C0618}" destId="{6632B92E-A130-43F9-9618-BFF45A3EFE90}" srcOrd="0" destOrd="0" presId="urn:microsoft.com/office/officeart/2008/layout/CircleAccentTimeline"/>
    <dgm:cxn modelId="{BA21D40E-EEEF-4463-BC74-A42F3265C1E2}" type="presParOf" srcId="{0C938744-8EC2-41E5-9C6F-152FBB5C0618}" destId="{F4635E98-5BBF-4182-AC18-777C54AF4101}" srcOrd="1" destOrd="0" presId="urn:microsoft.com/office/officeart/2008/layout/CircleAccentTimeline"/>
    <dgm:cxn modelId="{A8539BA4-30DC-4336-BACD-367FF8F05116}" type="presParOf" srcId="{0C938744-8EC2-41E5-9C6F-152FBB5C0618}" destId="{317983AD-8654-42C2-9D5A-E0A8A333DA3D}" srcOrd="2" destOrd="0" presId="urn:microsoft.com/office/officeart/2008/layout/CircleAccentTimeline"/>
    <dgm:cxn modelId="{13E1A478-F131-4E47-8933-6DD9AA313F0F}" type="presParOf" srcId="{3EAEA2F7-4BED-469D-AD1F-93C5CF80AAC3}" destId="{4AD906C4-B7E4-4BE4-A363-D0DB5E9A0EBB}" srcOrd="16" destOrd="0" presId="urn:microsoft.com/office/officeart/2008/layout/CircleAccentTimeline"/>
    <dgm:cxn modelId="{C055D15F-A26A-4A75-A185-3D451BB8AEDC}" type="presParOf" srcId="{3EAEA2F7-4BED-469D-AD1F-93C5CF80AAC3}" destId="{03DCDAC1-F48A-49B9-9BBE-2AF2CEE8A925}" srcOrd="17" destOrd="0" presId="urn:microsoft.com/office/officeart/2008/layout/CircleAccentTimeline"/>
    <dgm:cxn modelId="{4DF09A0F-8299-4DA4-96D6-E5784BD5784C}" type="presParOf" srcId="{3EAEA2F7-4BED-469D-AD1F-93C5CF80AAC3}" destId="{FFC7B877-626B-4917-8A49-9128A84E3306}" srcOrd="18" destOrd="0" presId="urn:microsoft.com/office/officeart/2008/layout/CircleAccentTimeline"/>
    <dgm:cxn modelId="{801C7061-5269-4818-AC53-3A9EA8230A52}" type="presParOf" srcId="{3EAEA2F7-4BED-469D-AD1F-93C5CF80AAC3}" destId="{040EDEC8-E9A3-43E2-ADF9-92BB7E5C7CC4}" srcOrd="19" destOrd="0" presId="urn:microsoft.com/office/officeart/2008/layout/CircleAccentTimeline"/>
    <dgm:cxn modelId="{A8D9EEC5-3314-45A3-B177-CF0B26CD59D6}" type="presParOf" srcId="{040EDEC8-E9A3-43E2-ADF9-92BB7E5C7CC4}" destId="{338193CD-0FC8-4C4E-951B-F35874E64237}" srcOrd="0" destOrd="0" presId="urn:microsoft.com/office/officeart/2008/layout/CircleAccentTimeline"/>
    <dgm:cxn modelId="{97F9F441-DDBC-4E28-8F8D-21A738959424}" type="presParOf" srcId="{040EDEC8-E9A3-43E2-ADF9-92BB7E5C7CC4}" destId="{49C77100-F6FD-4451-863A-056EFC2D8F6B}" srcOrd="1" destOrd="0" presId="urn:microsoft.com/office/officeart/2008/layout/CircleAccentTimeline"/>
    <dgm:cxn modelId="{453CDB56-1C6D-4E2A-B523-BB3085A94489}" type="presParOf" srcId="{040EDEC8-E9A3-43E2-ADF9-92BB7E5C7CC4}" destId="{0C596FAE-37A9-43A0-99BC-F188D6F3DEA8}" srcOrd="2" destOrd="0" presId="urn:microsoft.com/office/officeart/2008/layout/CircleAccentTimeline"/>
    <dgm:cxn modelId="{0918A345-A2DA-4D8E-9D0D-0536542241A1}" type="presParOf" srcId="{3EAEA2F7-4BED-469D-AD1F-93C5CF80AAC3}" destId="{E054DE79-3A5A-4BF6-B2A5-1AB0CD193177}" srcOrd="20" destOrd="0" presId="urn:microsoft.com/office/officeart/2008/layout/CircleAccentTimeline"/>
    <dgm:cxn modelId="{2E768C1B-6294-46A1-BCA4-892E1FCF6B6E}" type="presParOf" srcId="{3EAEA2F7-4BED-469D-AD1F-93C5CF80AAC3}" destId="{CBDA2450-8F05-4135-A2E1-405700062114}" srcOrd="21" destOrd="0" presId="urn:microsoft.com/office/officeart/2008/layout/CircleAccentTimeline"/>
    <dgm:cxn modelId="{60A19235-AFFA-47D6-AC1A-2DB464EC86DF}" type="presParOf" srcId="{3EAEA2F7-4BED-469D-AD1F-93C5CF80AAC3}" destId="{094A4427-CF52-46B6-B92B-D7DFC8BF68F9}" srcOrd="22" destOrd="0" presId="urn:microsoft.com/office/officeart/2008/layout/CircleAccentTimeline"/>
    <dgm:cxn modelId="{8E03A703-59C6-4720-A519-D0B7BD34E7E1}" type="presParOf" srcId="{094A4427-CF52-46B6-B92B-D7DFC8BF68F9}" destId="{DAA707EB-7064-416F-91F1-5FAD0DEFDBF1}" srcOrd="0" destOrd="0" presId="urn:microsoft.com/office/officeart/2008/layout/CircleAccentTimeline"/>
    <dgm:cxn modelId="{5AD86C52-CAE4-4034-8228-42E0C62AA657}" type="presParOf" srcId="{094A4427-CF52-46B6-B92B-D7DFC8BF68F9}" destId="{B947FF99-5BD1-42AA-8B3B-DF621AA7413E}" srcOrd="1" destOrd="0" presId="urn:microsoft.com/office/officeart/2008/layout/CircleAccentTimeline"/>
    <dgm:cxn modelId="{815785A8-52D4-4873-AE58-A9BAE868C3B6}" type="presParOf" srcId="{094A4427-CF52-46B6-B92B-D7DFC8BF68F9}" destId="{F255A125-5543-437C-9BD4-8E97CA55B24D}" srcOrd="2" destOrd="0" presId="urn:microsoft.com/office/officeart/2008/layout/CircleAccentTimeline"/>
    <dgm:cxn modelId="{F08473E3-3F83-4143-9FDC-CED2E73C1B21}" type="presParOf" srcId="{3EAEA2F7-4BED-469D-AD1F-93C5CF80AAC3}" destId="{1B3E8AA1-9EA1-4961-B589-169FCDD33406}" srcOrd="23" destOrd="0" presId="urn:microsoft.com/office/officeart/2008/layout/CircleAccentTimeline"/>
    <dgm:cxn modelId="{66899B1C-C1B7-4475-AB09-F958755395DF}" type="presParOf" srcId="{3EAEA2F7-4BED-469D-AD1F-93C5CF80AAC3}" destId="{32730BAF-ABDA-4DE8-A36B-D44E6CDC3692}" srcOrd="24" destOrd="0" presId="urn:microsoft.com/office/officeart/2008/layout/CircleAccentTimeline"/>
    <dgm:cxn modelId="{4B77E34F-F0CB-452B-B4F0-4CFC6CF73115}" type="presParOf" srcId="{3EAEA2F7-4BED-469D-AD1F-93C5CF80AAC3}" destId="{8C168EBC-8874-4407-BD86-5B4F45A34AA0}" srcOrd="25" destOrd="0" presId="urn:microsoft.com/office/officeart/2008/layout/CircleAccentTimeline"/>
    <dgm:cxn modelId="{4FF95233-C3DA-45E0-80E9-9875055D5114}" type="presParOf" srcId="{8C168EBC-8874-4407-BD86-5B4F45A34AA0}" destId="{BFB3F88D-D5CA-454F-8015-BBC3918869E5}" srcOrd="0" destOrd="0" presId="urn:microsoft.com/office/officeart/2008/layout/CircleAccentTimeline"/>
    <dgm:cxn modelId="{6653B0B0-C634-45A5-8CED-D93EA1151405}" type="presParOf" srcId="{8C168EBC-8874-4407-BD86-5B4F45A34AA0}" destId="{1A47E69B-FF3D-4EEC-95E6-26E1DCDF2415}" srcOrd="1" destOrd="0" presId="urn:microsoft.com/office/officeart/2008/layout/CircleAccentTimeline"/>
    <dgm:cxn modelId="{AEB346C1-79D1-42FE-951C-F36812F21A1F}" type="presParOf" srcId="{8C168EBC-8874-4407-BD86-5B4F45A34AA0}" destId="{B578FB68-5123-4636-8EB5-4B1A01C0A429}" srcOrd="2" destOrd="0" presId="urn:microsoft.com/office/officeart/2008/layout/CircleAccentTimeline"/>
    <dgm:cxn modelId="{5075FB4F-97DC-4211-B010-8137F46255B3}" type="presParOf" srcId="{3EAEA2F7-4BED-469D-AD1F-93C5CF80AAC3}" destId="{2CC69E8F-67B5-4B82-8732-0AEEED3E262A}" srcOrd="26" destOrd="0" presId="urn:microsoft.com/office/officeart/2008/layout/CircleAccentTimeline"/>
    <dgm:cxn modelId="{B6CE8A18-E010-4B96-A6A2-C26602A99C65}" type="presParOf" srcId="{3EAEA2F7-4BED-469D-AD1F-93C5CF80AAC3}" destId="{62527F79-A42F-4DA3-8E84-3C3F9A8F6205}" srcOrd="27" destOrd="0" presId="urn:microsoft.com/office/officeart/2008/layout/CircleAccentTimeline"/>
    <dgm:cxn modelId="{04933227-4565-4306-8213-975AE3FDE727}" type="presParOf" srcId="{3EAEA2F7-4BED-469D-AD1F-93C5CF80AAC3}" destId="{02883285-F343-4648-868E-8ADC0A212FDE}" srcOrd="28" destOrd="0" presId="urn:microsoft.com/office/officeart/2008/layout/CircleAccentTimeline"/>
    <dgm:cxn modelId="{9F409F4F-BE2A-4078-BFB1-83EAAF40737F}" type="presParOf" srcId="{3EAEA2F7-4BED-469D-AD1F-93C5CF80AAC3}" destId="{13ADE553-13C4-4323-8D64-6B77E307A4A8}" srcOrd="29" destOrd="0" presId="urn:microsoft.com/office/officeart/2008/layout/CircleAccentTimeline"/>
    <dgm:cxn modelId="{F68D4842-2AAB-4068-AD8E-7B16A6F2D620}" type="presParOf" srcId="{13ADE553-13C4-4323-8D64-6B77E307A4A8}" destId="{2C6E8A9A-5EE4-46C0-8887-A4C2FB090B77}" srcOrd="0" destOrd="0" presId="urn:microsoft.com/office/officeart/2008/layout/CircleAccentTimeline"/>
    <dgm:cxn modelId="{D2C7CFEE-0E42-4D55-BD05-2FDA5C30536A}" type="presParOf" srcId="{13ADE553-13C4-4323-8D64-6B77E307A4A8}" destId="{1FEAF1CC-3010-4900-9845-006B76CE4664}" srcOrd="1" destOrd="0" presId="urn:microsoft.com/office/officeart/2008/layout/CircleAccentTimeline"/>
    <dgm:cxn modelId="{DB0A2938-420E-463C-B84E-A07394AF4D58}" type="presParOf" srcId="{13ADE553-13C4-4323-8D64-6B77E307A4A8}" destId="{46B9EE41-216D-4245-876F-242A6D758667}" srcOrd="2" destOrd="0" presId="urn:microsoft.com/office/officeart/2008/layout/CircleAccentTimeline"/>
    <dgm:cxn modelId="{1B5A101D-B803-428F-B17C-6814641AC2B7}" type="presParOf" srcId="{3EAEA2F7-4BED-469D-AD1F-93C5CF80AAC3}" destId="{78231FAE-B14F-46BE-9A4F-877396A5A916}" srcOrd="30" destOrd="0" presId="urn:microsoft.com/office/officeart/2008/layout/CircleAccentTimeline"/>
    <dgm:cxn modelId="{EE422356-869B-4560-BA23-D012914A2CC7}" type="presParOf" srcId="{3EAEA2F7-4BED-469D-AD1F-93C5CF80AAC3}" destId="{9B25E679-E2A6-4387-A02D-5CAAFB6C46CF}" srcOrd="31" destOrd="0" presId="urn:microsoft.com/office/officeart/2008/layout/CircleAccentTimeline"/>
    <dgm:cxn modelId="{65B0FAF5-EF8F-49BF-B005-6A3CA50400AA}" type="presParOf" srcId="{3EAEA2F7-4BED-469D-AD1F-93C5CF80AAC3}" destId="{51D03A5B-A6B3-4177-B3B5-37A254E54670}" srcOrd="32" destOrd="0" presId="urn:microsoft.com/office/officeart/2008/layout/CircleAccentTimeline"/>
    <dgm:cxn modelId="{25852A4F-B9D7-4476-BB0F-E9B5342D3BC6}" type="presParOf" srcId="{3EAEA2F7-4BED-469D-AD1F-93C5CF80AAC3}" destId="{3EA8E78A-6637-40A6-9B5D-D254F9308885}" srcOrd="33" destOrd="0" presId="urn:microsoft.com/office/officeart/2008/layout/CircleAccentTimeline"/>
    <dgm:cxn modelId="{772C7AE6-A9F2-491E-A884-900FD47279E3}" type="presParOf" srcId="{3EA8E78A-6637-40A6-9B5D-D254F9308885}" destId="{B3F32CF7-CB1D-48D0-994C-16B86958FA5F}" srcOrd="0" destOrd="0" presId="urn:microsoft.com/office/officeart/2008/layout/CircleAccentTimeline"/>
    <dgm:cxn modelId="{1B5E0725-D5A2-4D1F-B14E-47DACC61E241}" type="presParOf" srcId="{3EA8E78A-6637-40A6-9B5D-D254F9308885}" destId="{5AFCC435-73A7-4C94-8069-35E072D451C2}" srcOrd="1" destOrd="0" presId="urn:microsoft.com/office/officeart/2008/layout/CircleAccentTimeline"/>
    <dgm:cxn modelId="{8BA1A36E-BFDB-4380-BA3C-BED286A42FB8}" type="presParOf" srcId="{3EA8E78A-6637-40A6-9B5D-D254F9308885}" destId="{4E31BFE3-116A-4A84-8902-6B1BE44EDB19}" srcOrd="2" destOrd="0" presId="urn:microsoft.com/office/officeart/2008/layout/CircleAccentTimeline"/>
    <dgm:cxn modelId="{16F7F93C-49F2-422F-AECF-AE5F52868500}" type="presParOf" srcId="{3EAEA2F7-4BED-469D-AD1F-93C5CF80AAC3}" destId="{6203AC49-1F04-461F-B6C7-9DC93A908365}" srcOrd="34" destOrd="0" presId="urn:microsoft.com/office/officeart/2008/layout/CircleAccentTimeline"/>
    <dgm:cxn modelId="{BE1BD23E-E2B5-413D-B1A7-94518E6AEC8A}" type="presParOf" srcId="{3EAEA2F7-4BED-469D-AD1F-93C5CF80AAC3}" destId="{19FE0F33-9583-4ADA-B4D5-9135A6502CBC}" srcOrd="35" destOrd="0" presId="urn:microsoft.com/office/officeart/2008/layout/CircleAccentTimeline"/>
    <dgm:cxn modelId="{18710E0D-3FE9-4459-9E7F-EDE3968B7A8B}" type="presParOf" srcId="{3EAEA2F7-4BED-469D-AD1F-93C5CF80AAC3}" destId="{A5210DC8-E4E6-470F-B2D9-1F13195789D7}" srcOrd="36" destOrd="0" presId="urn:microsoft.com/office/officeart/2008/layout/CircleAccentTimeline"/>
    <dgm:cxn modelId="{985A8464-DF9C-4C53-9B0C-CDC6A4E9FE68}" type="presParOf" srcId="{A5210DC8-E4E6-470F-B2D9-1F13195789D7}" destId="{DE8C34FC-5BB3-4C74-91B8-DF296E2CEE92}" srcOrd="0" destOrd="0" presId="urn:microsoft.com/office/officeart/2008/layout/CircleAccentTimeline"/>
    <dgm:cxn modelId="{AF2601B6-F9BD-46B9-A93A-84ECB19728BA}" type="presParOf" srcId="{A5210DC8-E4E6-470F-B2D9-1F13195789D7}" destId="{C0ACF1E0-F724-4071-A2B0-0DFDC59DF85D}" srcOrd="1" destOrd="0" presId="urn:microsoft.com/office/officeart/2008/layout/CircleAccentTimeline"/>
    <dgm:cxn modelId="{3CC50B9D-7027-48BE-B4BF-9606CAB68623}" type="presParOf" srcId="{A5210DC8-E4E6-470F-B2D9-1F13195789D7}" destId="{86FFCB85-999F-4851-83F4-05D02B4643D7}" srcOrd="2" destOrd="0" presId="urn:microsoft.com/office/officeart/2008/layout/CircleAccentTimeline"/>
    <dgm:cxn modelId="{245EE1C1-B848-4F7C-A83F-F36D563D90EA}" type="presParOf" srcId="{3EAEA2F7-4BED-469D-AD1F-93C5CF80AAC3}" destId="{3E57A961-3FB2-46D6-B35E-5DC760999BFD}" srcOrd="37" destOrd="0" presId="urn:microsoft.com/office/officeart/2008/layout/CircleAccentTimeline"/>
    <dgm:cxn modelId="{A69D6E60-4E87-466F-8F61-0C222EA7BB41}" type="presParOf" srcId="{3EAEA2F7-4BED-469D-AD1F-93C5CF80AAC3}" destId="{BA42310A-8AB9-4483-B337-410D05792899}" srcOrd="38" destOrd="0" presId="urn:microsoft.com/office/officeart/2008/layout/CircleAccentTimeline"/>
    <dgm:cxn modelId="{8999F3DD-E691-479E-BA08-6AE2ADE3D055}" type="presParOf" srcId="{3EAEA2F7-4BED-469D-AD1F-93C5CF80AAC3}" destId="{B78F58B1-A294-4552-8784-8D93257787FA}" srcOrd="39" destOrd="0" presId="urn:microsoft.com/office/officeart/2008/layout/CircleAccentTimeline"/>
    <dgm:cxn modelId="{8F7244D3-4E75-41A7-85C4-C3BE7F5F0E27}" type="presParOf" srcId="{B78F58B1-A294-4552-8784-8D93257787FA}" destId="{8FBBF6B3-3736-44CC-82C3-E4FAAEECFF01}" srcOrd="0" destOrd="0" presId="urn:microsoft.com/office/officeart/2008/layout/CircleAccentTimeline"/>
    <dgm:cxn modelId="{40ACF383-B7E7-4C3B-B6F5-DE3F65C80586}" type="presParOf" srcId="{B78F58B1-A294-4552-8784-8D93257787FA}" destId="{FF15ACA8-6E36-4D0B-8C14-E6B1458D43B9}" srcOrd="1" destOrd="0" presId="urn:microsoft.com/office/officeart/2008/layout/CircleAccentTimeline"/>
    <dgm:cxn modelId="{CABA2A7C-951A-4BFA-B75F-F5979938D730}" type="presParOf" srcId="{B78F58B1-A294-4552-8784-8D93257787FA}" destId="{8CDCD375-DE3A-4C6E-A300-42946CD745A8}" srcOrd="2" destOrd="0" presId="urn:microsoft.com/office/officeart/2008/layout/CircleAccentTimeline"/>
    <dgm:cxn modelId="{524818EF-E78C-47F6-9222-532C9ACA65B9}" type="presParOf" srcId="{3EAEA2F7-4BED-469D-AD1F-93C5CF80AAC3}" destId="{381207C9-A34D-40D9-9ADB-FEFFA3702652}" srcOrd="40" destOrd="0" presId="urn:microsoft.com/office/officeart/2008/layout/CircleAccentTimeline"/>
    <dgm:cxn modelId="{7D11EC60-E0E8-4323-909A-A052FD426C7F}" type="presParOf" srcId="{3EAEA2F7-4BED-469D-AD1F-93C5CF80AAC3}" destId="{7A1E728E-33DF-48DC-8029-EFAA51302D2D}" srcOrd="41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714EA1-C718-4B02-8849-1974757ECCB1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FB5EA68A-3179-4BE5-BE46-F5AC5EF7C29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Разработка рабочей программы</a:t>
          </a:r>
          <a:endParaRPr lang="ru-RU" dirty="0">
            <a:solidFill>
              <a:schemeClr val="tx1"/>
            </a:solidFill>
          </a:endParaRPr>
        </a:p>
      </dgm:t>
    </dgm:pt>
    <dgm:pt modelId="{FB450304-BBB0-4047-805C-4F4CDD3110D0}" type="parTrans" cxnId="{43265FC4-50EF-4F45-9177-D538B6E5860B}">
      <dgm:prSet/>
      <dgm:spPr/>
      <dgm:t>
        <a:bodyPr/>
        <a:lstStyle/>
        <a:p>
          <a:endParaRPr lang="ru-RU"/>
        </a:p>
      </dgm:t>
    </dgm:pt>
    <dgm:pt modelId="{72462FEF-3045-4ADE-8142-7FE7C35C36FF}" type="sibTrans" cxnId="{43265FC4-50EF-4F45-9177-D538B6E5860B}">
      <dgm:prSet/>
      <dgm:spPr/>
      <dgm:t>
        <a:bodyPr/>
        <a:lstStyle/>
        <a:p>
          <a:endParaRPr lang="ru-RU"/>
        </a:p>
      </dgm:t>
    </dgm:pt>
    <dgm:pt modelId="{7BCCAB12-EA3B-4BA6-8BAF-44BBAC4A9CD4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Проведение занятия</a:t>
          </a:r>
          <a:endParaRPr lang="ru-RU" dirty="0">
            <a:solidFill>
              <a:srgbClr val="FF0000"/>
            </a:solidFill>
          </a:endParaRPr>
        </a:p>
      </dgm:t>
    </dgm:pt>
    <dgm:pt modelId="{1B42A72C-C30D-4C15-9DE4-1CDDD97D41AD}" type="parTrans" cxnId="{6421C8F0-1CC6-42FC-8553-1EAF8031FB56}">
      <dgm:prSet/>
      <dgm:spPr/>
      <dgm:t>
        <a:bodyPr/>
        <a:lstStyle/>
        <a:p>
          <a:endParaRPr lang="ru-RU"/>
        </a:p>
      </dgm:t>
    </dgm:pt>
    <dgm:pt modelId="{E1282E7C-53CD-4F04-994D-C9F9D0C606D1}" type="sibTrans" cxnId="{6421C8F0-1CC6-42FC-8553-1EAF8031FB56}">
      <dgm:prSet/>
      <dgm:spPr/>
      <dgm:t>
        <a:bodyPr/>
        <a:lstStyle/>
        <a:p>
          <a:endParaRPr lang="ru-RU"/>
        </a:p>
      </dgm:t>
    </dgm:pt>
    <dgm:pt modelId="{2448E0BF-28E5-4F2B-BF63-F6A024F89155}">
      <dgm:prSet phldrT="[Текст]"/>
      <dgm:spPr/>
      <dgm:t>
        <a:bodyPr/>
        <a:lstStyle/>
        <a:p>
          <a:r>
            <a:rPr lang="ru-RU" dirty="0" smtClean="0"/>
            <a:t>Запись темы в журнал</a:t>
          </a:r>
          <a:endParaRPr lang="ru-RU" dirty="0"/>
        </a:p>
      </dgm:t>
    </dgm:pt>
    <dgm:pt modelId="{9C056483-D119-496D-9957-37496D289BBD}" type="parTrans" cxnId="{B3B9C1EC-8AA6-4E0A-BDAB-2D423D05E8CC}">
      <dgm:prSet/>
      <dgm:spPr/>
      <dgm:t>
        <a:bodyPr/>
        <a:lstStyle/>
        <a:p>
          <a:endParaRPr lang="ru-RU"/>
        </a:p>
      </dgm:t>
    </dgm:pt>
    <dgm:pt modelId="{27062B5A-1CE2-4E63-BBEF-B2E1B116817D}" type="sibTrans" cxnId="{B3B9C1EC-8AA6-4E0A-BDAB-2D423D05E8CC}">
      <dgm:prSet/>
      <dgm:spPr/>
      <dgm:t>
        <a:bodyPr/>
        <a:lstStyle/>
        <a:p>
          <a:endParaRPr lang="ru-RU"/>
        </a:p>
      </dgm:t>
    </dgm:pt>
    <dgm:pt modelId="{13F93983-3949-4BD5-B5CF-92B0D908F785}">
      <dgm:prSet phldrT="[Текст]"/>
      <dgm:spPr/>
      <dgm:t>
        <a:bodyPr/>
        <a:lstStyle/>
        <a:p>
          <a:r>
            <a:rPr lang="ru-RU" dirty="0" smtClean="0"/>
            <a:t>Выставление итоговой отметки</a:t>
          </a:r>
          <a:endParaRPr lang="ru-RU" dirty="0"/>
        </a:p>
      </dgm:t>
    </dgm:pt>
    <dgm:pt modelId="{52E963EC-FFFD-4B06-B7EA-885BF33AFBEA}" type="parTrans" cxnId="{4CA9A865-2CA8-4B15-9219-565A8A747C76}">
      <dgm:prSet/>
      <dgm:spPr/>
      <dgm:t>
        <a:bodyPr/>
        <a:lstStyle/>
        <a:p>
          <a:endParaRPr lang="ru-RU"/>
        </a:p>
      </dgm:t>
    </dgm:pt>
    <dgm:pt modelId="{EBF9FDB4-129B-41FD-A405-0CD73D5062E3}" type="sibTrans" cxnId="{4CA9A865-2CA8-4B15-9219-565A8A747C76}">
      <dgm:prSet/>
      <dgm:spPr/>
      <dgm:t>
        <a:bodyPr/>
        <a:lstStyle/>
        <a:p>
          <a:endParaRPr lang="ru-RU"/>
        </a:p>
      </dgm:t>
    </dgm:pt>
    <dgm:pt modelId="{959EE2AE-295D-4089-A947-1EA1D37EB5CD}">
      <dgm:prSet phldrT="[Текст]"/>
      <dgm:spPr/>
      <dgm:t>
        <a:bodyPr/>
        <a:lstStyle/>
        <a:p>
          <a:r>
            <a:rPr lang="ru-RU" dirty="0" smtClean="0"/>
            <a:t>За учебный период</a:t>
          </a:r>
          <a:endParaRPr lang="ru-RU" dirty="0"/>
        </a:p>
      </dgm:t>
    </dgm:pt>
    <dgm:pt modelId="{AC84185D-EE68-4474-967C-D4C33008D29F}" type="parTrans" cxnId="{54AC1535-29C6-4791-854D-EFF07331FDD4}">
      <dgm:prSet/>
      <dgm:spPr/>
      <dgm:t>
        <a:bodyPr/>
        <a:lstStyle/>
        <a:p>
          <a:endParaRPr lang="ru-RU"/>
        </a:p>
      </dgm:t>
    </dgm:pt>
    <dgm:pt modelId="{69F88320-9D29-43C2-9FFC-D2F3353D09AE}" type="sibTrans" cxnId="{54AC1535-29C6-4791-854D-EFF07331FDD4}">
      <dgm:prSet/>
      <dgm:spPr/>
      <dgm:t>
        <a:bodyPr/>
        <a:lstStyle/>
        <a:p>
          <a:endParaRPr lang="ru-RU"/>
        </a:p>
      </dgm:t>
    </dgm:pt>
    <dgm:pt modelId="{90E7BD77-B43A-4E86-8472-A5B96947A88F}">
      <dgm:prSet phldrT="[Текст]"/>
      <dgm:spPr/>
      <dgm:t>
        <a:bodyPr/>
        <a:lstStyle/>
        <a:p>
          <a:r>
            <a:rPr lang="ru-RU" dirty="0" smtClean="0"/>
            <a:t>Сдача отчетов</a:t>
          </a:r>
          <a:endParaRPr lang="ru-RU" dirty="0"/>
        </a:p>
      </dgm:t>
    </dgm:pt>
    <dgm:pt modelId="{D9EAC38B-328A-4B74-BAD9-6C848B900920}" type="parTrans" cxnId="{5EE7E209-C274-4EC6-AE21-7EE8CE03204B}">
      <dgm:prSet/>
      <dgm:spPr/>
      <dgm:t>
        <a:bodyPr/>
        <a:lstStyle/>
        <a:p>
          <a:endParaRPr lang="ru-RU"/>
        </a:p>
      </dgm:t>
    </dgm:pt>
    <dgm:pt modelId="{3416054E-6F15-46E3-B09B-5A5590E1C272}" type="sibTrans" cxnId="{5EE7E209-C274-4EC6-AE21-7EE8CE03204B}">
      <dgm:prSet/>
      <dgm:spPr/>
      <dgm:t>
        <a:bodyPr/>
        <a:lstStyle/>
        <a:p>
          <a:endParaRPr lang="ru-RU"/>
        </a:p>
      </dgm:t>
    </dgm:pt>
    <dgm:pt modelId="{2754A67E-1866-4B66-8AED-AFD9CAA97743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Отметка пропуска уроков</a:t>
          </a:r>
          <a:endParaRPr lang="ru-RU" dirty="0">
            <a:solidFill>
              <a:srgbClr val="FF0000"/>
            </a:solidFill>
          </a:endParaRPr>
        </a:p>
      </dgm:t>
    </dgm:pt>
    <dgm:pt modelId="{5252F713-FA0E-4DF9-AF3B-F308BC4D1A7C}" type="parTrans" cxnId="{2DA04762-005C-48A7-BC60-CE6A794DAB87}">
      <dgm:prSet/>
      <dgm:spPr/>
      <dgm:t>
        <a:bodyPr/>
        <a:lstStyle/>
        <a:p>
          <a:endParaRPr lang="ru-RU"/>
        </a:p>
      </dgm:t>
    </dgm:pt>
    <dgm:pt modelId="{97ECEBB3-1030-497E-B541-A849D16A693F}" type="sibTrans" cxnId="{2DA04762-005C-48A7-BC60-CE6A794DAB87}">
      <dgm:prSet/>
      <dgm:spPr/>
      <dgm:t>
        <a:bodyPr/>
        <a:lstStyle/>
        <a:p>
          <a:endParaRPr lang="ru-RU"/>
        </a:p>
      </dgm:t>
    </dgm:pt>
    <dgm:pt modelId="{B95AE992-D4DE-4D88-B3B8-33FAA3C5ADCC}">
      <dgm:prSet phldrT="[Текст]"/>
      <dgm:spPr/>
      <dgm:t>
        <a:bodyPr/>
        <a:lstStyle/>
        <a:p>
          <a:r>
            <a:rPr lang="ru-RU" dirty="0" smtClean="0"/>
            <a:t>Текущее оценивание</a:t>
          </a:r>
          <a:endParaRPr lang="ru-RU" dirty="0"/>
        </a:p>
      </dgm:t>
    </dgm:pt>
    <dgm:pt modelId="{2F4728AE-DF53-4E2F-8347-D6B168CE186C}" type="parTrans" cxnId="{0FF5F8E6-42DE-43E8-9172-760CB5BF2059}">
      <dgm:prSet/>
      <dgm:spPr/>
      <dgm:t>
        <a:bodyPr/>
        <a:lstStyle/>
        <a:p>
          <a:endParaRPr lang="ru-RU"/>
        </a:p>
      </dgm:t>
    </dgm:pt>
    <dgm:pt modelId="{FDA158ED-6D92-49C8-8CFA-53217C3B56EE}" type="sibTrans" cxnId="{0FF5F8E6-42DE-43E8-9172-760CB5BF2059}">
      <dgm:prSet/>
      <dgm:spPr/>
      <dgm:t>
        <a:bodyPr/>
        <a:lstStyle/>
        <a:p>
          <a:endParaRPr lang="ru-RU"/>
        </a:p>
      </dgm:t>
    </dgm:pt>
    <dgm:pt modelId="{0E9A815F-A657-4B00-8AC8-5243A5631B57}">
      <dgm:prSet phldrT="[Текст]"/>
      <dgm:spPr/>
      <dgm:t>
        <a:bodyPr/>
        <a:lstStyle/>
        <a:p>
          <a:r>
            <a:rPr lang="ru-RU" dirty="0" smtClean="0"/>
            <a:t>За год</a:t>
          </a:r>
          <a:endParaRPr lang="ru-RU" dirty="0"/>
        </a:p>
      </dgm:t>
    </dgm:pt>
    <dgm:pt modelId="{155FD197-8CB9-41BC-A88F-64D8B1DF9ECA}" type="parTrans" cxnId="{F4EF1E8C-FB5B-4DD8-B12E-B169CB41ED80}">
      <dgm:prSet/>
      <dgm:spPr/>
      <dgm:t>
        <a:bodyPr/>
        <a:lstStyle/>
        <a:p>
          <a:endParaRPr lang="ru-RU"/>
        </a:p>
      </dgm:t>
    </dgm:pt>
    <dgm:pt modelId="{4E8FF9F6-0AD1-42FE-A6CC-0DC59E6C5C1B}" type="sibTrans" cxnId="{F4EF1E8C-FB5B-4DD8-B12E-B169CB41ED80}">
      <dgm:prSet/>
      <dgm:spPr/>
      <dgm:t>
        <a:bodyPr/>
        <a:lstStyle/>
        <a:p>
          <a:endParaRPr lang="ru-RU"/>
        </a:p>
      </dgm:t>
    </dgm:pt>
    <dgm:pt modelId="{381338F1-C08C-4B54-A73C-05652661EB30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5B5DB45B-AC3D-4A9B-96CA-4716505726F4}" type="parTrans" cxnId="{2C129E11-02CE-4CB0-8362-A75217CA6DBF}">
      <dgm:prSet/>
      <dgm:spPr/>
      <dgm:t>
        <a:bodyPr/>
        <a:lstStyle/>
        <a:p>
          <a:endParaRPr lang="ru-RU"/>
        </a:p>
      </dgm:t>
    </dgm:pt>
    <dgm:pt modelId="{DB780607-FC66-4E14-AB51-988B43DA0B78}" type="sibTrans" cxnId="{2C129E11-02CE-4CB0-8362-A75217CA6DBF}">
      <dgm:prSet/>
      <dgm:spPr/>
      <dgm:t>
        <a:bodyPr/>
        <a:lstStyle/>
        <a:p>
          <a:endParaRPr lang="ru-RU"/>
        </a:p>
      </dgm:t>
    </dgm:pt>
    <dgm:pt modelId="{B4BD68A9-B22D-4A51-A6D3-3B22E822CA32}">
      <dgm:prSet phldrT="[Текст]"/>
      <dgm:spPr/>
      <dgm:t>
        <a:bodyPr/>
        <a:lstStyle/>
        <a:p>
          <a:r>
            <a:rPr lang="ru-RU" dirty="0" smtClean="0"/>
            <a:t>Организация деятельности</a:t>
          </a:r>
          <a:endParaRPr lang="ru-RU" dirty="0"/>
        </a:p>
      </dgm:t>
    </dgm:pt>
    <dgm:pt modelId="{9F7D65F9-9842-413F-B041-42981B8B457D}" type="parTrans" cxnId="{65EB0ECE-A8A3-4CDF-BBC4-E2B550173951}">
      <dgm:prSet/>
      <dgm:spPr/>
      <dgm:t>
        <a:bodyPr/>
        <a:lstStyle/>
        <a:p>
          <a:endParaRPr lang="ru-RU"/>
        </a:p>
      </dgm:t>
    </dgm:pt>
    <dgm:pt modelId="{1A6D4F09-FCB1-4C4C-91F0-B4DBFC4A8044}" type="sibTrans" cxnId="{65EB0ECE-A8A3-4CDF-BBC4-E2B550173951}">
      <dgm:prSet/>
      <dgm:spPr/>
      <dgm:t>
        <a:bodyPr/>
        <a:lstStyle/>
        <a:p>
          <a:endParaRPr lang="ru-RU"/>
        </a:p>
      </dgm:t>
    </dgm:pt>
    <dgm:pt modelId="{1D638B7C-4EAD-4D4C-ABE5-733168851242}">
      <dgm:prSet phldrT="[Текст]"/>
      <dgm:spPr/>
      <dgm:t>
        <a:bodyPr/>
        <a:lstStyle/>
        <a:p>
          <a:r>
            <a:rPr lang="ru-RU" dirty="0" smtClean="0"/>
            <a:t>Домашнее задание</a:t>
          </a:r>
          <a:endParaRPr lang="ru-RU" dirty="0"/>
        </a:p>
      </dgm:t>
    </dgm:pt>
    <dgm:pt modelId="{E8A10A00-966D-4C5F-9070-ABF791D3C927}" type="parTrans" cxnId="{8D88F2D0-A58B-4BF8-92F1-1F7B4DD9715C}">
      <dgm:prSet/>
      <dgm:spPr/>
      <dgm:t>
        <a:bodyPr/>
        <a:lstStyle/>
        <a:p>
          <a:endParaRPr lang="ru-RU"/>
        </a:p>
      </dgm:t>
    </dgm:pt>
    <dgm:pt modelId="{C2F41741-3D2F-41A2-9A7D-4323B36B985A}" type="sibTrans" cxnId="{8D88F2D0-A58B-4BF8-92F1-1F7B4DD9715C}">
      <dgm:prSet/>
      <dgm:spPr/>
      <dgm:t>
        <a:bodyPr/>
        <a:lstStyle/>
        <a:p>
          <a:endParaRPr lang="ru-RU"/>
        </a:p>
      </dgm:t>
    </dgm:pt>
    <dgm:pt modelId="{3EAEA2F7-4BED-469D-AD1F-93C5CF80AAC3}" type="pres">
      <dgm:prSet presAssocID="{29714EA1-C718-4B02-8849-1974757ECCB1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8876BD81-50E2-4DCC-9CAA-97E542FD8FCB}" type="pres">
      <dgm:prSet presAssocID="{FB5EA68A-3179-4BE5-BE46-F5AC5EF7C294}" presName="parComposite" presStyleCnt="0"/>
      <dgm:spPr/>
    </dgm:pt>
    <dgm:pt modelId="{9A8463CF-AF93-4E0C-ADDA-27E1431169B7}" type="pres">
      <dgm:prSet presAssocID="{FB5EA68A-3179-4BE5-BE46-F5AC5EF7C294}" presName="parBigCircle" presStyleLbl="node0" presStyleIdx="0" presStyleCnt="6"/>
      <dgm:spPr/>
    </dgm:pt>
    <dgm:pt modelId="{EA75EFAF-D5D3-4807-8D1B-714A5D19E2FB}" type="pres">
      <dgm:prSet presAssocID="{FB5EA68A-3179-4BE5-BE46-F5AC5EF7C294}" presName="parTx" presStyleLbl="revTx" presStyleIdx="0" presStyleCnt="18"/>
      <dgm:spPr/>
      <dgm:t>
        <a:bodyPr/>
        <a:lstStyle/>
        <a:p>
          <a:endParaRPr lang="ru-RU"/>
        </a:p>
      </dgm:t>
    </dgm:pt>
    <dgm:pt modelId="{2553F9EA-C317-4D9C-ACEA-520ACC7CEC30}" type="pres">
      <dgm:prSet presAssocID="{FB5EA68A-3179-4BE5-BE46-F5AC5EF7C294}" presName="bSpace" presStyleCnt="0"/>
      <dgm:spPr/>
    </dgm:pt>
    <dgm:pt modelId="{4395203A-7F44-4F78-917B-4F4B5F745605}" type="pres">
      <dgm:prSet presAssocID="{FB5EA68A-3179-4BE5-BE46-F5AC5EF7C294}" presName="parBackupNorm" presStyleCnt="0"/>
      <dgm:spPr/>
    </dgm:pt>
    <dgm:pt modelId="{F36CB47C-53C3-4FEE-AD9D-81264976DDAF}" type="pres">
      <dgm:prSet presAssocID="{72462FEF-3045-4ADE-8142-7FE7C35C36FF}" presName="parSpace" presStyleCnt="0"/>
      <dgm:spPr/>
    </dgm:pt>
    <dgm:pt modelId="{7351C411-AA8A-468F-B15B-E1C9B52DEA25}" type="pres">
      <dgm:prSet presAssocID="{7BCCAB12-EA3B-4BA6-8BAF-44BBAC4A9CD4}" presName="parComposite" presStyleCnt="0"/>
      <dgm:spPr/>
    </dgm:pt>
    <dgm:pt modelId="{AD2C54E8-AAAF-4A28-8EAB-297D3FD54655}" type="pres">
      <dgm:prSet presAssocID="{7BCCAB12-EA3B-4BA6-8BAF-44BBAC4A9CD4}" presName="parBigCircle" presStyleLbl="node0" presStyleIdx="1" presStyleCnt="6"/>
      <dgm:spPr/>
    </dgm:pt>
    <dgm:pt modelId="{6CEFFF0F-0852-4202-86F4-62D5FB0A0C51}" type="pres">
      <dgm:prSet presAssocID="{7BCCAB12-EA3B-4BA6-8BAF-44BBAC4A9CD4}" presName="parTx" presStyleLbl="revTx" presStyleIdx="1" presStyleCnt="18"/>
      <dgm:spPr/>
      <dgm:t>
        <a:bodyPr/>
        <a:lstStyle/>
        <a:p>
          <a:endParaRPr lang="ru-RU"/>
        </a:p>
      </dgm:t>
    </dgm:pt>
    <dgm:pt modelId="{8958DC6B-1AA3-4DE1-B10E-AE5A7889E5C6}" type="pres">
      <dgm:prSet presAssocID="{7BCCAB12-EA3B-4BA6-8BAF-44BBAC4A9CD4}" presName="bSpace" presStyleCnt="0"/>
      <dgm:spPr/>
    </dgm:pt>
    <dgm:pt modelId="{1522E7FE-25E9-4646-B236-D373B5B1C5F6}" type="pres">
      <dgm:prSet presAssocID="{7BCCAB12-EA3B-4BA6-8BAF-44BBAC4A9CD4}" presName="parBackupNorm" presStyleCnt="0"/>
      <dgm:spPr/>
    </dgm:pt>
    <dgm:pt modelId="{50E987A2-1F59-43A1-94BD-65E8766FB137}" type="pres">
      <dgm:prSet presAssocID="{E1282E7C-53CD-4F04-994D-C9F9D0C606D1}" presName="parSpace" presStyleCnt="0"/>
      <dgm:spPr/>
    </dgm:pt>
    <dgm:pt modelId="{EEEEAA9A-2D49-4069-8011-515856A25B01}" type="pres">
      <dgm:prSet presAssocID="{2448E0BF-28E5-4F2B-BF63-F6A024F89155}" presName="desBackupLeftNorm" presStyleCnt="0"/>
      <dgm:spPr/>
    </dgm:pt>
    <dgm:pt modelId="{AC41952E-6A7D-4664-936C-2D0C4C1B4AED}" type="pres">
      <dgm:prSet presAssocID="{2448E0BF-28E5-4F2B-BF63-F6A024F89155}" presName="desComposite" presStyleCnt="0"/>
      <dgm:spPr/>
    </dgm:pt>
    <dgm:pt modelId="{1F27B293-6993-4C42-91B3-7246CAB3E0C1}" type="pres">
      <dgm:prSet presAssocID="{2448E0BF-28E5-4F2B-BF63-F6A024F89155}" presName="desCircle" presStyleLbl="node1" presStyleIdx="0" presStyleCnt="6"/>
      <dgm:spPr/>
    </dgm:pt>
    <dgm:pt modelId="{74790C8F-C766-44E8-B160-6F1CBE80BED2}" type="pres">
      <dgm:prSet presAssocID="{2448E0BF-28E5-4F2B-BF63-F6A024F89155}" presName="chTx" presStyleLbl="revTx" presStyleIdx="2" presStyleCnt="18"/>
      <dgm:spPr/>
      <dgm:t>
        <a:bodyPr/>
        <a:lstStyle/>
        <a:p>
          <a:endParaRPr lang="ru-RU"/>
        </a:p>
      </dgm:t>
    </dgm:pt>
    <dgm:pt modelId="{153D2EA0-B404-4BA1-88C8-670DF0A96C2C}" type="pres">
      <dgm:prSet presAssocID="{2448E0BF-28E5-4F2B-BF63-F6A024F89155}" presName="desTx" presStyleLbl="revTx" presStyleIdx="3" presStyleCnt="18">
        <dgm:presLayoutVars>
          <dgm:bulletEnabled val="1"/>
        </dgm:presLayoutVars>
      </dgm:prSet>
      <dgm:spPr/>
    </dgm:pt>
    <dgm:pt modelId="{827552D3-679F-4EED-9975-C06B5C0C0321}" type="pres">
      <dgm:prSet presAssocID="{2448E0BF-28E5-4F2B-BF63-F6A024F89155}" presName="desBackupRightNorm" presStyleCnt="0"/>
      <dgm:spPr/>
    </dgm:pt>
    <dgm:pt modelId="{843D644A-E554-4AA7-BFF9-7EB4CDEE2B85}" type="pres">
      <dgm:prSet presAssocID="{27062B5A-1CE2-4E63-BBEF-B2E1B116817D}" presName="desSpace" presStyleCnt="0"/>
      <dgm:spPr/>
    </dgm:pt>
    <dgm:pt modelId="{041932C6-31ED-4894-9BBF-166EEF7E1EBB}" type="pres">
      <dgm:prSet presAssocID="{2754A67E-1866-4B66-8AED-AFD9CAA97743}" presName="desBackupLeftNorm" presStyleCnt="0"/>
      <dgm:spPr/>
    </dgm:pt>
    <dgm:pt modelId="{1E1B8655-E8D6-446E-97EA-364EFB7BE80A}" type="pres">
      <dgm:prSet presAssocID="{2754A67E-1866-4B66-8AED-AFD9CAA97743}" presName="desComposite" presStyleCnt="0"/>
      <dgm:spPr/>
    </dgm:pt>
    <dgm:pt modelId="{24B273DE-F8D7-4EDB-9902-35AD93655760}" type="pres">
      <dgm:prSet presAssocID="{2754A67E-1866-4B66-8AED-AFD9CAA97743}" presName="desCircle" presStyleLbl="node1" presStyleIdx="1" presStyleCnt="6"/>
      <dgm:spPr/>
    </dgm:pt>
    <dgm:pt modelId="{A78BF8A9-775C-43CA-81D2-50AA857DC8B2}" type="pres">
      <dgm:prSet presAssocID="{2754A67E-1866-4B66-8AED-AFD9CAA97743}" presName="chTx" presStyleLbl="revTx" presStyleIdx="4" presStyleCnt="18"/>
      <dgm:spPr/>
      <dgm:t>
        <a:bodyPr/>
        <a:lstStyle/>
        <a:p>
          <a:endParaRPr lang="ru-RU"/>
        </a:p>
      </dgm:t>
    </dgm:pt>
    <dgm:pt modelId="{ECFB0D7E-B471-44C5-A1DA-56CE58EE389A}" type="pres">
      <dgm:prSet presAssocID="{2754A67E-1866-4B66-8AED-AFD9CAA97743}" presName="desTx" presStyleLbl="revTx" presStyleIdx="5" presStyleCnt="18">
        <dgm:presLayoutVars>
          <dgm:bulletEnabled val="1"/>
        </dgm:presLayoutVars>
      </dgm:prSet>
      <dgm:spPr/>
    </dgm:pt>
    <dgm:pt modelId="{FE8E1770-0C9F-4991-A804-101846D2B061}" type="pres">
      <dgm:prSet presAssocID="{2754A67E-1866-4B66-8AED-AFD9CAA97743}" presName="desBackupRightNorm" presStyleCnt="0"/>
      <dgm:spPr/>
    </dgm:pt>
    <dgm:pt modelId="{837CC958-E8C3-4775-9B63-006BD6B48EBC}" type="pres">
      <dgm:prSet presAssocID="{97ECEBB3-1030-497E-B541-A849D16A693F}" presName="desSpace" presStyleCnt="0"/>
      <dgm:spPr/>
    </dgm:pt>
    <dgm:pt modelId="{FBEDC3B4-5C8C-493E-816E-57967F0751AA}" type="pres">
      <dgm:prSet presAssocID="{B4BD68A9-B22D-4A51-A6D3-3B22E822CA32}" presName="desBackupLeftNorm" presStyleCnt="0"/>
      <dgm:spPr/>
    </dgm:pt>
    <dgm:pt modelId="{0C938744-8EC2-41E5-9C6F-152FBB5C0618}" type="pres">
      <dgm:prSet presAssocID="{B4BD68A9-B22D-4A51-A6D3-3B22E822CA32}" presName="desComposite" presStyleCnt="0"/>
      <dgm:spPr/>
    </dgm:pt>
    <dgm:pt modelId="{6632B92E-A130-43F9-9618-BFF45A3EFE90}" type="pres">
      <dgm:prSet presAssocID="{B4BD68A9-B22D-4A51-A6D3-3B22E822CA32}" presName="desCircle" presStyleLbl="node1" presStyleIdx="2" presStyleCnt="6"/>
      <dgm:spPr/>
    </dgm:pt>
    <dgm:pt modelId="{F4635E98-5BBF-4182-AC18-777C54AF4101}" type="pres">
      <dgm:prSet presAssocID="{B4BD68A9-B22D-4A51-A6D3-3B22E822CA32}" presName="chTx" presStyleLbl="revTx" presStyleIdx="6" presStyleCnt="18"/>
      <dgm:spPr/>
      <dgm:t>
        <a:bodyPr/>
        <a:lstStyle/>
        <a:p>
          <a:endParaRPr lang="ru-RU"/>
        </a:p>
      </dgm:t>
    </dgm:pt>
    <dgm:pt modelId="{317983AD-8654-42C2-9D5A-E0A8A333DA3D}" type="pres">
      <dgm:prSet presAssocID="{B4BD68A9-B22D-4A51-A6D3-3B22E822CA32}" presName="desTx" presStyleLbl="revTx" presStyleIdx="7" presStyleCnt="18">
        <dgm:presLayoutVars>
          <dgm:bulletEnabled val="1"/>
        </dgm:presLayoutVars>
      </dgm:prSet>
      <dgm:spPr/>
    </dgm:pt>
    <dgm:pt modelId="{4AD906C4-B7E4-4BE4-A363-D0DB5E9A0EBB}" type="pres">
      <dgm:prSet presAssocID="{B4BD68A9-B22D-4A51-A6D3-3B22E822CA32}" presName="desBackupRightNorm" presStyleCnt="0"/>
      <dgm:spPr/>
    </dgm:pt>
    <dgm:pt modelId="{03DCDAC1-F48A-49B9-9BBE-2AF2CEE8A925}" type="pres">
      <dgm:prSet presAssocID="{1A6D4F09-FCB1-4C4C-91F0-B4DBFC4A8044}" presName="desSpace" presStyleCnt="0"/>
      <dgm:spPr/>
    </dgm:pt>
    <dgm:pt modelId="{FFC7B877-626B-4917-8A49-9128A84E3306}" type="pres">
      <dgm:prSet presAssocID="{B95AE992-D4DE-4D88-B3B8-33FAA3C5ADCC}" presName="desBackupLeftNorm" presStyleCnt="0"/>
      <dgm:spPr/>
    </dgm:pt>
    <dgm:pt modelId="{040EDEC8-E9A3-43E2-ADF9-92BB7E5C7CC4}" type="pres">
      <dgm:prSet presAssocID="{B95AE992-D4DE-4D88-B3B8-33FAA3C5ADCC}" presName="desComposite" presStyleCnt="0"/>
      <dgm:spPr/>
    </dgm:pt>
    <dgm:pt modelId="{338193CD-0FC8-4C4E-951B-F35874E64237}" type="pres">
      <dgm:prSet presAssocID="{B95AE992-D4DE-4D88-B3B8-33FAA3C5ADCC}" presName="desCircle" presStyleLbl="node1" presStyleIdx="3" presStyleCnt="6"/>
      <dgm:spPr/>
    </dgm:pt>
    <dgm:pt modelId="{49C77100-F6FD-4451-863A-056EFC2D8F6B}" type="pres">
      <dgm:prSet presAssocID="{B95AE992-D4DE-4D88-B3B8-33FAA3C5ADCC}" presName="chTx" presStyleLbl="revTx" presStyleIdx="8" presStyleCnt="18"/>
      <dgm:spPr/>
      <dgm:t>
        <a:bodyPr/>
        <a:lstStyle/>
        <a:p>
          <a:endParaRPr lang="ru-RU"/>
        </a:p>
      </dgm:t>
    </dgm:pt>
    <dgm:pt modelId="{0C596FAE-37A9-43A0-99BC-F188D6F3DEA8}" type="pres">
      <dgm:prSet presAssocID="{B95AE992-D4DE-4D88-B3B8-33FAA3C5ADCC}" presName="desTx" presStyleLbl="revTx" presStyleIdx="9" presStyleCnt="18">
        <dgm:presLayoutVars>
          <dgm:bulletEnabled val="1"/>
        </dgm:presLayoutVars>
      </dgm:prSet>
      <dgm:spPr/>
    </dgm:pt>
    <dgm:pt modelId="{E054DE79-3A5A-4BF6-B2A5-1AB0CD193177}" type="pres">
      <dgm:prSet presAssocID="{B95AE992-D4DE-4D88-B3B8-33FAA3C5ADCC}" presName="desBackupRightNorm" presStyleCnt="0"/>
      <dgm:spPr/>
    </dgm:pt>
    <dgm:pt modelId="{CBDA2450-8F05-4135-A2E1-405700062114}" type="pres">
      <dgm:prSet presAssocID="{FDA158ED-6D92-49C8-8CFA-53217C3B56EE}" presName="desSpace" presStyleCnt="0"/>
      <dgm:spPr/>
    </dgm:pt>
    <dgm:pt modelId="{D661C989-473B-4AB3-A729-6657C7CD4239}" type="pres">
      <dgm:prSet presAssocID="{1D638B7C-4EAD-4D4C-ABE5-733168851242}" presName="parComposite" presStyleCnt="0"/>
      <dgm:spPr/>
    </dgm:pt>
    <dgm:pt modelId="{9C608C0B-EB3A-4355-9F84-0ED6246A598C}" type="pres">
      <dgm:prSet presAssocID="{1D638B7C-4EAD-4D4C-ABE5-733168851242}" presName="parBigCircle" presStyleLbl="node0" presStyleIdx="2" presStyleCnt="6"/>
      <dgm:spPr/>
    </dgm:pt>
    <dgm:pt modelId="{C59FF509-3F2F-41F1-AEBE-7DF2F8A0F101}" type="pres">
      <dgm:prSet presAssocID="{1D638B7C-4EAD-4D4C-ABE5-733168851242}" presName="parTx" presStyleLbl="revTx" presStyleIdx="10" presStyleCnt="18"/>
      <dgm:spPr/>
      <dgm:t>
        <a:bodyPr/>
        <a:lstStyle/>
        <a:p>
          <a:endParaRPr lang="ru-RU"/>
        </a:p>
      </dgm:t>
    </dgm:pt>
    <dgm:pt modelId="{5CF8D8A8-0FE6-4732-9843-113BAC515772}" type="pres">
      <dgm:prSet presAssocID="{1D638B7C-4EAD-4D4C-ABE5-733168851242}" presName="bSpace" presStyleCnt="0"/>
      <dgm:spPr/>
    </dgm:pt>
    <dgm:pt modelId="{C3DD1FBA-6F2A-4CA2-8709-6A610E6A7524}" type="pres">
      <dgm:prSet presAssocID="{1D638B7C-4EAD-4D4C-ABE5-733168851242}" presName="parBackupNorm" presStyleCnt="0"/>
      <dgm:spPr/>
    </dgm:pt>
    <dgm:pt modelId="{2E6E8FCC-7724-4A69-AD0F-D46F21D3F15C}" type="pres">
      <dgm:prSet presAssocID="{C2F41741-3D2F-41A2-9A7D-4323B36B985A}" presName="parSpace" presStyleCnt="0"/>
      <dgm:spPr/>
    </dgm:pt>
    <dgm:pt modelId="{8C168EBC-8874-4407-BD86-5B4F45A34AA0}" type="pres">
      <dgm:prSet presAssocID="{13F93983-3949-4BD5-B5CF-92B0D908F785}" presName="parComposite" presStyleCnt="0"/>
      <dgm:spPr/>
    </dgm:pt>
    <dgm:pt modelId="{BFB3F88D-D5CA-454F-8015-BBC3918869E5}" type="pres">
      <dgm:prSet presAssocID="{13F93983-3949-4BD5-B5CF-92B0D908F785}" presName="parBigCircle" presStyleLbl="node0" presStyleIdx="3" presStyleCnt="6"/>
      <dgm:spPr/>
    </dgm:pt>
    <dgm:pt modelId="{1A47E69B-FF3D-4EEC-95E6-26E1DCDF2415}" type="pres">
      <dgm:prSet presAssocID="{13F93983-3949-4BD5-B5CF-92B0D908F785}" presName="parTx" presStyleLbl="revTx" presStyleIdx="11" presStyleCnt="18"/>
      <dgm:spPr/>
      <dgm:t>
        <a:bodyPr/>
        <a:lstStyle/>
        <a:p>
          <a:endParaRPr lang="ru-RU"/>
        </a:p>
      </dgm:t>
    </dgm:pt>
    <dgm:pt modelId="{B578FB68-5123-4636-8EB5-4B1A01C0A429}" type="pres">
      <dgm:prSet presAssocID="{13F93983-3949-4BD5-B5CF-92B0D908F785}" presName="bSpace" presStyleCnt="0"/>
      <dgm:spPr/>
    </dgm:pt>
    <dgm:pt modelId="{2CC69E8F-67B5-4B82-8732-0AEEED3E262A}" type="pres">
      <dgm:prSet presAssocID="{13F93983-3949-4BD5-B5CF-92B0D908F785}" presName="parBackupNorm" presStyleCnt="0"/>
      <dgm:spPr/>
    </dgm:pt>
    <dgm:pt modelId="{62527F79-A42F-4DA3-8E84-3C3F9A8F6205}" type="pres">
      <dgm:prSet presAssocID="{EBF9FDB4-129B-41FD-A405-0CD73D5062E3}" presName="parSpace" presStyleCnt="0"/>
      <dgm:spPr/>
    </dgm:pt>
    <dgm:pt modelId="{02883285-F343-4648-868E-8ADC0A212FDE}" type="pres">
      <dgm:prSet presAssocID="{959EE2AE-295D-4089-A947-1EA1D37EB5CD}" presName="desBackupLeftNorm" presStyleCnt="0"/>
      <dgm:spPr/>
    </dgm:pt>
    <dgm:pt modelId="{13ADE553-13C4-4323-8D64-6B77E307A4A8}" type="pres">
      <dgm:prSet presAssocID="{959EE2AE-295D-4089-A947-1EA1D37EB5CD}" presName="desComposite" presStyleCnt="0"/>
      <dgm:spPr/>
    </dgm:pt>
    <dgm:pt modelId="{2C6E8A9A-5EE4-46C0-8887-A4C2FB090B77}" type="pres">
      <dgm:prSet presAssocID="{959EE2AE-295D-4089-A947-1EA1D37EB5CD}" presName="desCircle" presStyleLbl="node1" presStyleIdx="4" presStyleCnt="6"/>
      <dgm:spPr/>
    </dgm:pt>
    <dgm:pt modelId="{1FEAF1CC-3010-4900-9845-006B76CE4664}" type="pres">
      <dgm:prSet presAssocID="{959EE2AE-295D-4089-A947-1EA1D37EB5CD}" presName="chTx" presStyleLbl="revTx" presStyleIdx="12" presStyleCnt="18"/>
      <dgm:spPr/>
      <dgm:t>
        <a:bodyPr/>
        <a:lstStyle/>
        <a:p>
          <a:endParaRPr lang="ru-RU"/>
        </a:p>
      </dgm:t>
    </dgm:pt>
    <dgm:pt modelId="{46B9EE41-216D-4245-876F-242A6D758667}" type="pres">
      <dgm:prSet presAssocID="{959EE2AE-295D-4089-A947-1EA1D37EB5CD}" presName="desTx" presStyleLbl="revTx" presStyleIdx="13" presStyleCnt="18">
        <dgm:presLayoutVars>
          <dgm:bulletEnabled val="1"/>
        </dgm:presLayoutVars>
      </dgm:prSet>
      <dgm:spPr/>
    </dgm:pt>
    <dgm:pt modelId="{78231FAE-B14F-46BE-9A4F-877396A5A916}" type="pres">
      <dgm:prSet presAssocID="{959EE2AE-295D-4089-A947-1EA1D37EB5CD}" presName="desBackupRightNorm" presStyleCnt="0"/>
      <dgm:spPr/>
    </dgm:pt>
    <dgm:pt modelId="{9B25E679-E2A6-4387-A02D-5CAAFB6C46CF}" type="pres">
      <dgm:prSet presAssocID="{69F88320-9D29-43C2-9FFC-D2F3353D09AE}" presName="desSpace" presStyleCnt="0"/>
      <dgm:spPr/>
    </dgm:pt>
    <dgm:pt modelId="{51D03A5B-A6B3-4177-B3B5-37A254E54670}" type="pres">
      <dgm:prSet presAssocID="{0E9A815F-A657-4B00-8AC8-5243A5631B57}" presName="desBackupLeftNorm" presStyleCnt="0"/>
      <dgm:spPr/>
    </dgm:pt>
    <dgm:pt modelId="{3EA8E78A-6637-40A6-9B5D-D254F9308885}" type="pres">
      <dgm:prSet presAssocID="{0E9A815F-A657-4B00-8AC8-5243A5631B57}" presName="desComposite" presStyleCnt="0"/>
      <dgm:spPr/>
    </dgm:pt>
    <dgm:pt modelId="{B3F32CF7-CB1D-48D0-994C-16B86958FA5F}" type="pres">
      <dgm:prSet presAssocID="{0E9A815F-A657-4B00-8AC8-5243A5631B57}" presName="desCircle" presStyleLbl="node1" presStyleIdx="5" presStyleCnt="6"/>
      <dgm:spPr/>
    </dgm:pt>
    <dgm:pt modelId="{5AFCC435-73A7-4C94-8069-35E072D451C2}" type="pres">
      <dgm:prSet presAssocID="{0E9A815F-A657-4B00-8AC8-5243A5631B57}" presName="chTx" presStyleLbl="revTx" presStyleIdx="14" presStyleCnt="18"/>
      <dgm:spPr/>
      <dgm:t>
        <a:bodyPr/>
        <a:lstStyle/>
        <a:p>
          <a:endParaRPr lang="ru-RU"/>
        </a:p>
      </dgm:t>
    </dgm:pt>
    <dgm:pt modelId="{4E31BFE3-116A-4A84-8902-6B1BE44EDB19}" type="pres">
      <dgm:prSet presAssocID="{0E9A815F-A657-4B00-8AC8-5243A5631B57}" presName="desTx" presStyleLbl="revTx" presStyleIdx="15" presStyleCnt="18">
        <dgm:presLayoutVars>
          <dgm:bulletEnabled val="1"/>
        </dgm:presLayoutVars>
      </dgm:prSet>
      <dgm:spPr/>
    </dgm:pt>
    <dgm:pt modelId="{6203AC49-1F04-461F-B6C7-9DC93A908365}" type="pres">
      <dgm:prSet presAssocID="{0E9A815F-A657-4B00-8AC8-5243A5631B57}" presName="desBackupRightNorm" presStyleCnt="0"/>
      <dgm:spPr/>
    </dgm:pt>
    <dgm:pt modelId="{19FE0F33-9583-4ADA-B4D5-9135A6502CBC}" type="pres">
      <dgm:prSet presAssocID="{4E8FF9F6-0AD1-42FE-A6CC-0DC59E6C5C1B}" presName="desSpace" presStyleCnt="0"/>
      <dgm:spPr/>
    </dgm:pt>
    <dgm:pt modelId="{A5210DC8-E4E6-470F-B2D9-1F13195789D7}" type="pres">
      <dgm:prSet presAssocID="{90E7BD77-B43A-4E86-8472-A5B96947A88F}" presName="parComposite" presStyleCnt="0"/>
      <dgm:spPr/>
    </dgm:pt>
    <dgm:pt modelId="{DE8C34FC-5BB3-4C74-91B8-DF296E2CEE92}" type="pres">
      <dgm:prSet presAssocID="{90E7BD77-B43A-4E86-8472-A5B96947A88F}" presName="parBigCircle" presStyleLbl="node0" presStyleIdx="4" presStyleCnt="6"/>
      <dgm:spPr/>
    </dgm:pt>
    <dgm:pt modelId="{C0ACF1E0-F724-4071-A2B0-0DFDC59DF85D}" type="pres">
      <dgm:prSet presAssocID="{90E7BD77-B43A-4E86-8472-A5B96947A88F}" presName="parTx" presStyleLbl="revTx" presStyleIdx="16" presStyleCnt="18"/>
      <dgm:spPr/>
      <dgm:t>
        <a:bodyPr/>
        <a:lstStyle/>
        <a:p>
          <a:endParaRPr lang="ru-RU"/>
        </a:p>
      </dgm:t>
    </dgm:pt>
    <dgm:pt modelId="{86FFCB85-999F-4851-83F4-05D02B4643D7}" type="pres">
      <dgm:prSet presAssocID="{90E7BD77-B43A-4E86-8472-A5B96947A88F}" presName="bSpace" presStyleCnt="0"/>
      <dgm:spPr/>
    </dgm:pt>
    <dgm:pt modelId="{3E57A961-3FB2-46D6-B35E-5DC760999BFD}" type="pres">
      <dgm:prSet presAssocID="{90E7BD77-B43A-4E86-8472-A5B96947A88F}" presName="parBackupNorm" presStyleCnt="0"/>
      <dgm:spPr/>
    </dgm:pt>
    <dgm:pt modelId="{BA42310A-8AB9-4483-B337-410D05792899}" type="pres">
      <dgm:prSet presAssocID="{3416054E-6F15-46E3-B09B-5A5590E1C272}" presName="parSpace" presStyleCnt="0"/>
      <dgm:spPr/>
    </dgm:pt>
    <dgm:pt modelId="{B78F58B1-A294-4552-8784-8D93257787FA}" type="pres">
      <dgm:prSet presAssocID="{381338F1-C08C-4B54-A73C-05652661EB30}" presName="parComposite" presStyleCnt="0"/>
      <dgm:spPr/>
    </dgm:pt>
    <dgm:pt modelId="{8FBBF6B3-3736-44CC-82C3-E4FAAEECFF01}" type="pres">
      <dgm:prSet presAssocID="{381338F1-C08C-4B54-A73C-05652661EB30}" presName="parBigCircle" presStyleLbl="node0" presStyleIdx="5" presStyleCnt="6"/>
      <dgm:spPr/>
    </dgm:pt>
    <dgm:pt modelId="{FF15ACA8-6E36-4D0B-8C14-E6B1458D43B9}" type="pres">
      <dgm:prSet presAssocID="{381338F1-C08C-4B54-A73C-05652661EB30}" presName="parTx" presStyleLbl="revTx" presStyleIdx="17" presStyleCnt="18"/>
      <dgm:spPr/>
      <dgm:t>
        <a:bodyPr/>
        <a:lstStyle/>
        <a:p>
          <a:endParaRPr lang="ru-RU"/>
        </a:p>
      </dgm:t>
    </dgm:pt>
    <dgm:pt modelId="{8CDCD375-DE3A-4C6E-A300-42946CD745A8}" type="pres">
      <dgm:prSet presAssocID="{381338F1-C08C-4B54-A73C-05652661EB30}" presName="bSpace" presStyleCnt="0"/>
      <dgm:spPr/>
    </dgm:pt>
    <dgm:pt modelId="{381207C9-A34D-40D9-9ADB-FEFFA3702652}" type="pres">
      <dgm:prSet presAssocID="{381338F1-C08C-4B54-A73C-05652661EB30}" presName="parBackupNorm" presStyleCnt="0"/>
      <dgm:spPr/>
    </dgm:pt>
    <dgm:pt modelId="{7A1E728E-33DF-48DC-8029-EFAA51302D2D}" type="pres">
      <dgm:prSet presAssocID="{DB780607-FC66-4E14-AB51-988B43DA0B78}" presName="parSpace" presStyleCnt="0"/>
      <dgm:spPr/>
    </dgm:pt>
  </dgm:ptLst>
  <dgm:cxnLst>
    <dgm:cxn modelId="{5EE7E209-C274-4EC6-AE21-7EE8CE03204B}" srcId="{29714EA1-C718-4B02-8849-1974757ECCB1}" destId="{90E7BD77-B43A-4E86-8472-A5B96947A88F}" srcOrd="4" destOrd="0" parTransId="{D9EAC38B-328A-4B74-BAD9-6C848B900920}" sibTransId="{3416054E-6F15-46E3-B09B-5A5590E1C272}"/>
    <dgm:cxn modelId="{43265FC4-50EF-4F45-9177-D538B6E5860B}" srcId="{29714EA1-C718-4B02-8849-1974757ECCB1}" destId="{FB5EA68A-3179-4BE5-BE46-F5AC5EF7C294}" srcOrd="0" destOrd="0" parTransId="{FB450304-BBB0-4047-805C-4F4CDD3110D0}" sibTransId="{72462FEF-3045-4ADE-8142-7FE7C35C36FF}"/>
    <dgm:cxn modelId="{54AC1535-29C6-4791-854D-EFF07331FDD4}" srcId="{13F93983-3949-4BD5-B5CF-92B0D908F785}" destId="{959EE2AE-295D-4089-A947-1EA1D37EB5CD}" srcOrd="0" destOrd="0" parTransId="{AC84185D-EE68-4474-967C-D4C33008D29F}" sibTransId="{69F88320-9D29-43C2-9FFC-D2F3353D09AE}"/>
    <dgm:cxn modelId="{0FF5F8E6-42DE-43E8-9172-760CB5BF2059}" srcId="{7BCCAB12-EA3B-4BA6-8BAF-44BBAC4A9CD4}" destId="{B95AE992-D4DE-4D88-B3B8-33FAA3C5ADCC}" srcOrd="3" destOrd="0" parTransId="{2F4728AE-DF53-4E2F-8347-D6B168CE186C}" sibTransId="{FDA158ED-6D92-49C8-8CFA-53217C3B56EE}"/>
    <dgm:cxn modelId="{ACD37E4C-C1C3-45C8-8931-09C46C84A17C}" type="presOf" srcId="{B95AE992-D4DE-4D88-B3B8-33FAA3C5ADCC}" destId="{49C77100-F6FD-4451-863A-056EFC2D8F6B}" srcOrd="0" destOrd="0" presId="urn:microsoft.com/office/officeart/2008/layout/CircleAccentTimeline"/>
    <dgm:cxn modelId="{B3B9C1EC-8AA6-4E0A-BDAB-2D423D05E8CC}" srcId="{7BCCAB12-EA3B-4BA6-8BAF-44BBAC4A9CD4}" destId="{2448E0BF-28E5-4F2B-BF63-F6A024F89155}" srcOrd="0" destOrd="0" parTransId="{9C056483-D119-496D-9957-37496D289BBD}" sibTransId="{27062B5A-1CE2-4E63-BBEF-B2E1B116817D}"/>
    <dgm:cxn modelId="{6421C8F0-1CC6-42FC-8553-1EAF8031FB56}" srcId="{29714EA1-C718-4B02-8849-1974757ECCB1}" destId="{7BCCAB12-EA3B-4BA6-8BAF-44BBAC4A9CD4}" srcOrd="1" destOrd="0" parTransId="{1B42A72C-C30D-4C15-9DE4-1CDDD97D41AD}" sibTransId="{E1282E7C-53CD-4F04-994D-C9F9D0C606D1}"/>
    <dgm:cxn modelId="{2186AE4E-0497-4B58-9221-B05CA8EBE0D4}" type="presOf" srcId="{90E7BD77-B43A-4E86-8472-A5B96947A88F}" destId="{C0ACF1E0-F724-4071-A2B0-0DFDC59DF85D}" srcOrd="0" destOrd="0" presId="urn:microsoft.com/office/officeart/2008/layout/CircleAccentTimeline"/>
    <dgm:cxn modelId="{866A578F-B1E3-4345-89C2-F40D1DCF6824}" type="presOf" srcId="{13F93983-3949-4BD5-B5CF-92B0D908F785}" destId="{1A47E69B-FF3D-4EEC-95E6-26E1DCDF2415}" srcOrd="0" destOrd="0" presId="urn:microsoft.com/office/officeart/2008/layout/CircleAccentTimeline"/>
    <dgm:cxn modelId="{F4EF1E8C-FB5B-4DD8-B12E-B169CB41ED80}" srcId="{13F93983-3949-4BD5-B5CF-92B0D908F785}" destId="{0E9A815F-A657-4B00-8AC8-5243A5631B57}" srcOrd="1" destOrd="0" parTransId="{155FD197-8CB9-41BC-A88F-64D8B1DF9ECA}" sibTransId="{4E8FF9F6-0AD1-42FE-A6CC-0DC59E6C5C1B}"/>
    <dgm:cxn modelId="{2C129E11-02CE-4CB0-8362-A75217CA6DBF}" srcId="{29714EA1-C718-4B02-8849-1974757ECCB1}" destId="{381338F1-C08C-4B54-A73C-05652661EB30}" srcOrd="5" destOrd="0" parTransId="{5B5DB45B-AC3D-4A9B-96CA-4716505726F4}" sibTransId="{DB780607-FC66-4E14-AB51-988B43DA0B78}"/>
    <dgm:cxn modelId="{24F47446-E491-446C-B4F2-D29FD3B52DBB}" type="presOf" srcId="{29714EA1-C718-4B02-8849-1974757ECCB1}" destId="{3EAEA2F7-4BED-469D-AD1F-93C5CF80AAC3}" srcOrd="0" destOrd="0" presId="urn:microsoft.com/office/officeart/2008/layout/CircleAccentTimeline"/>
    <dgm:cxn modelId="{4CA9A865-2CA8-4B15-9219-565A8A747C76}" srcId="{29714EA1-C718-4B02-8849-1974757ECCB1}" destId="{13F93983-3949-4BD5-B5CF-92B0D908F785}" srcOrd="3" destOrd="0" parTransId="{52E963EC-FFFD-4B06-B7EA-885BF33AFBEA}" sibTransId="{EBF9FDB4-129B-41FD-A405-0CD73D5062E3}"/>
    <dgm:cxn modelId="{8D88F2D0-A58B-4BF8-92F1-1F7B4DD9715C}" srcId="{29714EA1-C718-4B02-8849-1974757ECCB1}" destId="{1D638B7C-4EAD-4D4C-ABE5-733168851242}" srcOrd="2" destOrd="0" parTransId="{E8A10A00-966D-4C5F-9070-ABF791D3C927}" sibTransId="{C2F41741-3D2F-41A2-9A7D-4323B36B985A}"/>
    <dgm:cxn modelId="{5463DFCD-5CFF-48EF-A31E-51C460816DD6}" type="presOf" srcId="{381338F1-C08C-4B54-A73C-05652661EB30}" destId="{FF15ACA8-6E36-4D0B-8C14-E6B1458D43B9}" srcOrd="0" destOrd="0" presId="urn:microsoft.com/office/officeart/2008/layout/CircleAccentTimeline"/>
    <dgm:cxn modelId="{CDEDC40A-4FE3-4442-BA9D-601FA7513657}" type="presOf" srcId="{FB5EA68A-3179-4BE5-BE46-F5AC5EF7C294}" destId="{EA75EFAF-D5D3-4807-8D1B-714A5D19E2FB}" srcOrd="0" destOrd="0" presId="urn:microsoft.com/office/officeart/2008/layout/CircleAccentTimeline"/>
    <dgm:cxn modelId="{D7C1DD38-E7CD-48A9-9036-1F45A0A34E1C}" type="presOf" srcId="{0E9A815F-A657-4B00-8AC8-5243A5631B57}" destId="{5AFCC435-73A7-4C94-8069-35E072D451C2}" srcOrd="0" destOrd="0" presId="urn:microsoft.com/office/officeart/2008/layout/CircleAccentTimeline"/>
    <dgm:cxn modelId="{9BBAAC97-1FE7-454D-9549-9E356CC8A1E2}" type="presOf" srcId="{959EE2AE-295D-4089-A947-1EA1D37EB5CD}" destId="{1FEAF1CC-3010-4900-9845-006B76CE4664}" srcOrd="0" destOrd="0" presId="urn:microsoft.com/office/officeart/2008/layout/CircleAccentTimeline"/>
    <dgm:cxn modelId="{65EB0ECE-A8A3-4CDF-BBC4-E2B550173951}" srcId="{7BCCAB12-EA3B-4BA6-8BAF-44BBAC4A9CD4}" destId="{B4BD68A9-B22D-4A51-A6D3-3B22E822CA32}" srcOrd="2" destOrd="0" parTransId="{9F7D65F9-9842-413F-B041-42981B8B457D}" sibTransId="{1A6D4F09-FCB1-4C4C-91F0-B4DBFC4A8044}"/>
    <dgm:cxn modelId="{2DA04762-005C-48A7-BC60-CE6A794DAB87}" srcId="{7BCCAB12-EA3B-4BA6-8BAF-44BBAC4A9CD4}" destId="{2754A67E-1866-4B66-8AED-AFD9CAA97743}" srcOrd="1" destOrd="0" parTransId="{5252F713-FA0E-4DF9-AF3B-F308BC4D1A7C}" sibTransId="{97ECEBB3-1030-497E-B541-A849D16A693F}"/>
    <dgm:cxn modelId="{9600B498-AAC2-45A3-96E1-AFA4513B8065}" type="presOf" srcId="{B4BD68A9-B22D-4A51-A6D3-3B22E822CA32}" destId="{F4635E98-5BBF-4182-AC18-777C54AF4101}" srcOrd="0" destOrd="0" presId="urn:microsoft.com/office/officeart/2008/layout/CircleAccentTimeline"/>
    <dgm:cxn modelId="{452D0DB9-3AB6-4FDD-93B7-3E08E9EEEB33}" type="presOf" srcId="{1D638B7C-4EAD-4D4C-ABE5-733168851242}" destId="{C59FF509-3F2F-41F1-AEBE-7DF2F8A0F101}" srcOrd="0" destOrd="0" presId="urn:microsoft.com/office/officeart/2008/layout/CircleAccentTimeline"/>
    <dgm:cxn modelId="{C73BD103-459C-4D67-B28A-D721BA05588E}" type="presOf" srcId="{7BCCAB12-EA3B-4BA6-8BAF-44BBAC4A9CD4}" destId="{6CEFFF0F-0852-4202-86F4-62D5FB0A0C51}" srcOrd="0" destOrd="0" presId="urn:microsoft.com/office/officeart/2008/layout/CircleAccentTimeline"/>
    <dgm:cxn modelId="{916347F1-BB0B-41B8-96C5-9E1FC6207037}" type="presOf" srcId="{2448E0BF-28E5-4F2B-BF63-F6A024F89155}" destId="{74790C8F-C766-44E8-B160-6F1CBE80BED2}" srcOrd="0" destOrd="0" presId="urn:microsoft.com/office/officeart/2008/layout/CircleAccentTimeline"/>
    <dgm:cxn modelId="{44FFB807-867F-4EA4-86EA-EBB6C55F8EFC}" type="presOf" srcId="{2754A67E-1866-4B66-8AED-AFD9CAA97743}" destId="{A78BF8A9-775C-43CA-81D2-50AA857DC8B2}" srcOrd="0" destOrd="0" presId="urn:microsoft.com/office/officeart/2008/layout/CircleAccentTimeline"/>
    <dgm:cxn modelId="{AEC0047A-38FA-423F-8DD1-CF9CB058361D}" type="presParOf" srcId="{3EAEA2F7-4BED-469D-AD1F-93C5CF80AAC3}" destId="{8876BD81-50E2-4DCC-9CAA-97E542FD8FCB}" srcOrd="0" destOrd="0" presId="urn:microsoft.com/office/officeart/2008/layout/CircleAccentTimeline"/>
    <dgm:cxn modelId="{D8B7CF74-BB71-4ED3-8EAA-A8100543B274}" type="presParOf" srcId="{8876BD81-50E2-4DCC-9CAA-97E542FD8FCB}" destId="{9A8463CF-AF93-4E0C-ADDA-27E1431169B7}" srcOrd="0" destOrd="0" presId="urn:microsoft.com/office/officeart/2008/layout/CircleAccentTimeline"/>
    <dgm:cxn modelId="{FD2A0D97-19FB-4E2A-B74E-8782326F6D60}" type="presParOf" srcId="{8876BD81-50E2-4DCC-9CAA-97E542FD8FCB}" destId="{EA75EFAF-D5D3-4807-8D1B-714A5D19E2FB}" srcOrd="1" destOrd="0" presId="urn:microsoft.com/office/officeart/2008/layout/CircleAccentTimeline"/>
    <dgm:cxn modelId="{330B1658-C321-4430-98EE-EEA1CCB7AB50}" type="presParOf" srcId="{8876BD81-50E2-4DCC-9CAA-97E542FD8FCB}" destId="{2553F9EA-C317-4D9C-ACEA-520ACC7CEC30}" srcOrd="2" destOrd="0" presId="urn:microsoft.com/office/officeart/2008/layout/CircleAccentTimeline"/>
    <dgm:cxn modelId="{964CBDDD-A299-48CA-93FE-0AC840AB524C}" type="presParOf" srcId="{3EAEA2F7-4BED-469D-AD1F-93C5CF80AAC3}" destId="{4395203A-7F44-4F78-917B-4F4B5F745605}" srcOrd="1" destOrd="0" presId="urn:microsoft.com/office/officeart/2008/layout/CircleAccentTimeline"/>
    <dgm:cxn modelId="{5A055A9B-394A-47D1-9832-8632F2489B2B}" type="presParOf" srcId="{3EAEA2F7-4BED-469D-AD1F-93C5CF80AAC3}" destId="{F36CB47C-53C3-4FEE-AD9D-81264976DDAF}" srcOrd="2" destOrd="0" presId="urn:microsoft.com/office/officeart/2008/layout/CircleAccentTimeline"/>
    <dgm:cxn modelId="{DBC0EEBD-51C8-4500-8148-200434944412}" type="presParOf" srcId="{3EAEA2F7-4BED-469D-AD1F-93C5CF80AAC3}" destId="{7351C411-AA8A-468F-B15B-E1C9B52DEA25}" srcOrd="3" destOrd="0" presId="urn:microsoft.com/office/officeart/2008/layout/CircleAccentTimeline"/>
    <dgm:cxn modelId="{AD4AF3B5-C5A4-48AE-9FDC-0BBE1ADF0BF3}" type="presParOf" srcId="{7351C411-AA8A-468F-B15B-E1C9B52DEA25}" destId="{AD2C54E8-AAAF-4A28-8EAB-297D3FD54655}" srcOrd="0" destOrd="0" presId="urn:microsoft.com/office/officeart/2008/layout/CircleAccentTimeline"/>
    <dgm:cxn modelId="{C54D3D19-709B-42C1-95E9-9F989895AD71}" type="presParOf" srcId="{7351C411-AA8A-468F-B15B-E1C9B52DEA25}" destId="{6CEFFF0F-0852-4202-86F4-62D5FB0A0C51}" srcOrd="1" destOrd="0" presId="urn:microsoft.com/office/officeart/2008/layout/CircleAccentTimeline"/>
    <dgm:cxn modelId="{84AE6F83-3678-4FEC-841F-007CDBEBDC81}" type="presParOf" srcId="{7351C411-AA8A-468F-B15B-E1C9B52DEA25}" destId="{8958DC6B-1AA3-4DE1-B10E-AE5A7889E5C6}" srcOrd="2" destOrd="0" presId="urn:microsoft.com/office/officeart/2008/layout/CircleAccentTimeline"/>
    <dgm:cxn modelId="{C0BDE508-6239-4DE6-A5B5-A853787686B7}" type="presParOf" srcId="{3EAEA2F7-4BED-469D-AD1F-93C5CF80AAC3}" destId="{1522E7FE-25E9-4646-B236-D373B5B1C5F6}" srcOrd="4" destOrd="0" presId="urn:microsoft.com/office/officeart/2008/layout/CircleAccentTimeline"/>
    <dgm:cxn modelId="{3153F98A-8CF0-4225-BBCB-853E41B43741}" type="presParOf" srcId="{3EAEA2F7-4BED-469D-AD1F-93C5CF80AAC3}" destId="{50E987A2-1F59-43A1-94BD-65E8766FB137}" srcOrd="5" destOrd="0" presId="urn:microsoft.com/office/officeart/2008/layout/CircleAccentTimeline"/>
    <dgm:cxn modelId="{2069CAD8-4616-477B-BA06-6511C3BCC7E8}" type="presParOf" srcId="{3EAEA2F7-4BED-469D-AD1F-93C5CF80AAC3}" destId="{EEEEAA9A-2D49-4069-8011-515856A25B01}" srcOrd="6" destOrd="0" presId="urn:microsoft.com/office/officeart/2008/layout/CircleAccentTimeline"/>
    <dgm:cxn modelId="{F406EC0C-6B71-46CE-87E8-1258EAA46BDF}" type="presParOf" srcId="{3EAEA2F7-4BED-469D-AD1F-93C5CF80AAC3}" destId="{AC41952E-6A7D-4664-936C-2D0C4C1B4AED}" srcOrd="7" destOrd="0" presId="urn:microsoft.com/office/officeart/2008/layout/CircleAccentTimeline"/>
    <dgm:cxn modelId="{CCDB46BA-4285-4B20-8867-DCA6D3DBA696}" type="presParOf" srcId="{AC41952E-6A7D-4664-936C-2D0C4C1B4AED}" destId="{1F27B293-6993-4C42-91B3-7246CAB3E0C1}" srcOrd="0" destOrd="0" presId="urn:microsoft.com/office/officeart/2008/layout/CircleAccentTimeline"/>
    <dgm:cxn modelId="{54AA4AB3-479A-49B7-B470-833632690AF9}" type="presParOf" srcId="{AC41952E-6A7D-4664-936C-2D0C4C1B4AED}" destId="{74790C8F-C766-44E8-B160-6F1CBE80BED2}" srcOrd="1" destOrd="0" presId="urn:microsoft.com/office/officeart/2008/layout/CircleAccentTimeline"/>
    <dgm:cxn modelId="{BE8CD7C9-AD8C-47DB-BE9B-D36050547776}" type="presParOf" srcId="{AC41952E-6A7D-4664-936C-2D0C4C1B4AED}" destId="{153D2EA0-B404-4BA1-88C8-670DF0A96C2C}" srcOrd="2" destOrd="0" presId="urn:microsoft.com/office/officeart/2008/layout/CircleAccentTimeline"/>
    <dgm:cxn modelId="{1A9D70FB-465A-4AB1-92FB-3ADC403309B9}" type="presParOf" srcId="{3EAEA2F7-4BED-469D-AD1F-93C5CF80AAC3}" destId="{827552D3-679F-4EED-9975-C06B5C0C0321}" srcOrd="8" destOrd="0" presId="urn:microsoft.com/office/officeart/2008/layout/CircleAccentTimeline"/>
    <dgm:cxn modelId="{7F57C13D-F3DC-4CEB-858D-24339A6C8B73}" type="presParOf" srcId="{3EAEA2F7-4BED-469D-AD1F-93C5CF80AAC3}" destId="{843D644A-E554-4AA7-BFF9-7EB4CDEE2B85}" srcOrd="9" destOrd="0" presId="urn:microsoft.com/office/officeart/2008/layout/CircleAccentTimeline"/>
    <dgm:cxn modelId="{2608D0C6-C0CC-4C62-8E48-4825E5949333}" type="presParOf" srcId="{3EAEA2F7-4BED-469D-AD1F-93C5CF80AAC3}" destId="{041932C6-31ED-4894-9BBF-166EEF7E1EBB}" srcOrd="10" destOrd="0" presId="urn:microsoft.com/office/officeart/2008/layout/CircleAccentTimeline"/>
    <dgm:cxn modelId="{4F2A1724-8E64-4638-8338-81C6632690CA}" type="presParOf" srcId="{3EAEA2F7-4BED-469D-AD1F-93C5CF80AAC3}" destId="{1E1B8655-E8D6-446E-97EA-364EFB7BE80A}" srcOrd="11" destOrd="0" presId="urn:microsoft.com/office/officeart/2008/layout/CircleAccentTimeline"/>
    <dgm:cxn modelId="{88E7180E-FB0C-4D58-883E-FF2B5CA68094}" type="presParOf" srcId="{1E1B8655-E8D6-446E-97EA-364EFB7BE80A}" destId="{24B273DE-F8D7-4EDB-9902-35AD93655760}" srcOrd="0" destOrd="0" presId="urn:microsoft.com/office/officeart/2008/layout/CircleAccentTimeline"/>
    <dgm:cxn modelId="{23A27E51-B392-404E-A4DE-948DDEDAAF03}" type="presParOf" srcId="{1E1B8655-E8D6-446E-97EA-364EFB7BE80A}" destId="{A78BF8A9-775C-43CA-81D2-50AA857DC8B2}" srcOrd="1" destOrd="0" presId="urn:microsoft.com/office/officeart/2008/layout/CircleAccentTimeline"/>
    <dgm:cxn modelId="{459DBA9A-231F-462F-904B-5565E1B86483}" type="presParOf" srcId="{1E1B8655-E8D6-446E-97EA-364EFB7BE80A}" destId="{ECFB0D7E-B471-44C5-A1DA-56CE58EE389A}" srcOrd="2" destOrd="0" presId="urn:microsoft.com/office/officeart/2008/layout/CircleAccentTimeline"/>
    <dgm:cxn modelId="{EDF8F211-0018-47C0-A20E-D6F3690FECAB}" type="presParOf" srcId="{3EAEA2F7-4BED-469D-AD1F-93C5CF80AAC3}" destId="{FE8E1770-0C9F-4991-A804-101846D2B061}" srcOrd="12" destOrd="0" presId="urn:microsoft.com/office/officeart/2008/layout/CircleAccentTimeline"/>
    <dgm:cxn modelId="{5AE6AEA0-9BB5-420C-9328-BBF811BCF544}" type="presParOf" srcId="{3EAEA2F7-4BED-469D-AD1F-93C5CF80AAC3}" destId="{837CC958-E8C3-4775-9B63-006BD6B48EBC}" srcOrd="13" destOrd="0" presId="urn:microsoft.com/office/officeart/2008/layout/CircleAccentTimeline"/>
    <dgm:cxn modelId="{A85D8050-6BCD-4702-A58C-FE45B3B57AE3}" type="presParOf" srcId="{3EAEA2F7-4BED-469D-AD1F-93C5CF80AAC3}" destId="{FBEDC3B4-5C8C-493E-816E-57967F0751AA}" srcOrd="14" destOrd="0" presId="urn:microsoft.com/office/officeart/2008/layout/CircleAccentTimeline"/>
    <dgm:cxn modelId="{9202BD89-82CF-4CC2-A5E8-889E5FBB1495}" type="presParOf" srcId="{3EAEA2F7-4BED-469D-AD1F-93C5CF80AAC3}" destId="{0C938744-8EC2-41E5-9C6F-152FBB5C0618}" srcOrd="15" destOrd="0" presId="urn:microsoft.com/office/officeart/2008/layout/CircleAccentTimeline"/>
    <dgm:cxn modelId="{A6B212AE-873F-440B-B332-93A228C07DB7}" type="presParOf" srcId="{0C938744-8EC2-41E5-9C6F-152FBB5C0618}" destId="{6632B92E-A130-43F9-9618-BFF45A3EFE90}" srcOrd="0" destOrd="0" presId="urn:microsoft.com/office/officeart/2008/layout/CircleAccentTimeline"/>
    <dgm:cxn modelId="{6F35E0B8-71AA-4F28-9CE9-AF28B04F1031}" type="presParOf" srcId="{0C938744-8EC2-41E5-9C6F-152FBB5C0618}" destId="{F4635E98-5BBF-4182-AC18-777C54AF4101}" srcOrd="1" destOrd="0" presId="urn:microsoft.com/office/officeart/2008/layout/CircleAccentTimeline"/>
    <dgm:cxn modelId="{07455940-8F05-4C85-8BFA-752DFCCA904D}" type="presParOf" srcId="{0C938744-8EC2-41E5-9C6F-152FBB5C0618}" destId="{317983AD-8654-42C2-9D5A-E0A8A333DA3D}" srcOrd="2" destOrd="0" presId="urn:microsoft.com/office/officeart/2008/layout/CircleAccentTimeline"/>
    <dgm:cxn modelId="{CA0D741D-22EA-4AED-AC7A-49F0F7F59772}" type="presParOf" srcId="{3EAEA2F7-4BED-469D-AD1F-93C5CF80AAC3}" destId="{4AD906C4-B7E4-4BE4-A363-D0DB5E9A0EBB}" srcOrd="16" destOrd="0" presId="urn:microsoft.com/office/officeart/2008/layout/CircleAccentTimeline"/>
    <dgm:cxn modelId="{5AFEF0CE-1AAA-4BBC-B277-CEBF415992BC}" type="presParOf" srcId="{3EAEA2F7-4BED-469D-AD1F-93C5CF80AAC3}" destId="{03DCDAC1-F48A-49B9-9BBE-2AF2CEE8A925}" srcOrd="17" destOrd="0" presId="urn:microsoft.com/office/officeart/2008/layout/CircleAccentTimeline"/>
    <dgm:cxn modelId="{BC068631-A7DA-4AAF-A5AA-DD4EEA1E4257}" type="presParOf" srcId="{3EAEA2F7-4BED-469D-AD1F-93C5CF80AAC3}" destId="{FFC7B877-626B-4917-8A49-9128A84E3306}" srcOrd="18" destOrd="0" presId="urn:microsoft.com/office/officeart/2008/layout/CircleAccentTimeline"/>
    <dgm:cxn modelId="{8464D7E8-3E19-439B-B0EA-82647F1D6943}" type="presParOf" srcId="{3EAEA2F7-4BED-469D-AD1F-93C5CF80AAC3}" destId="{040EDEC8-E9A3-43E2-ADF9-92BB7E5C7CC4}" srcOrd="19" destOrd="0" presId="urn:microsoft.com/office/officeart/2008/layout/CircleAccentTimeline"/>
    <dgm:cxn modelId="{57FA717F-FA43-4ED1-BD6B-A624217CFC56}" type="presParOf" srcId="{040EDEC8-E9A3-43E2-ADF9-92BB7E5C7CC4}" destId="{338193CD-0FC8-4C4E-951B-F35874E64237}" srcOrd="0" destOrd="0" presId="urn:microsoft.com/office/officeart/2008/layout/CircleAccentTimeline"/>
    <dgm:cxn modelId="{28D0BD91-7756-41A6-94E9-D31E0A4C16EB}" type="presParOf" srcId="{040EDEC8-E9A3-43E2-ADF9-92BB7E5C7CC4}" destId="{49C77100-F6FD-4451-863A-056EFC2D8F6B}" srcOrd="1" destOrd="0" presId="urn:microsoft.com/office/officeart/2008/layout/CircleAccentTimeline"/>
    <dgm:cxn modelId="{ACD38A72-2AE3-4969-990A-8C9D220BBDC2}" type="presParOf" srcId="{040EDEC8-E9A3-43E2-ADF9-92BB7E5C7CC4}" destId="{0C596FAE-37A9-43A0-99BC-F188D6F3DEA8}" srcOrd="2" destOrd="0" presId="urn:microsoft.com/office/officeart/2008/layout/CircleAccentTimeline"/>
    <dgm:cxn modelId="{26FA3D7A-8C6A-4155-8179-34C112126EF9}" type="presParOf" srcId="{3EAEA2F7-4BED-469D-AD1F-93C5CF80AAC3}" destId="{E054DE79-3A5A-4BF6-B2A5-1AB0CD193177}" srcOrd="20" destOrd="0" presId="urn:microsoft.com/office/officeart/2008/layout/CircleAccentTimeline"/>
    <dgm:cxn modelId="{CED82614-7B0E-42D5-94B9-96C525841229}" type="presParOf" srcId="{3EAEA2F7-4BED-469D-AD1F-93C5CF80AAC3}" destId="{CBDA2450-8F05-4135-A2E1-405700062114}" srcOrd="21" destOrd="0" presId="urn:microsoft.com/office/officeart/2008/layout/CircleAccentTimeline"/>
    <dgm:cxn modelId="{17D40CF0-CAD8-471F-B639-36E920B59970}" type="presParOf" srcId="{3EAEA2F7-4BED-469D-AD1F-93C5CF80AAC3}" destId="{D661C989-473B-4AB3-A729-6657C7CD4239}" srcOrd="22" destOrd="0" presId="urn:microsoft.com/office/officeart/2008/layout/CircleAccentTimeline"/>
    <dgm:cxn modelId="{2D858FA2-F50C-4D66-98E2-427711DDD927}" type="presParOf" srcId="{D661C989-473B-4AB3-A729-6657C7CD4239}" destId="{9C608C0B-EB3A-4355-9F84-0ED6246A598C}" srcOrd="0" destOrd="0" presId="urn:microsoft.com/office/officeart/2008/layout/CircleAccentTimeline"/>
    <dgm:cxn modelId="{CE871AE4-D098-468E-90F3-570ED7F62A82}" type="presParOf" srcId="{D661C989-473B-4AB3-A729-6657C7CD4239}" destId="{C59FF509-3F2F-41F1-AEBE-7DF2F8A0F101}" srcOrd="1" destOrd="0" presId="urn:microsoft.com/office/officeart/2008/layout/CircleAccentTimeline"/>
    <dgm:cxn modelId="{4F4873E2-8763-4B8F-9912-8F736C1C5B9A}" type="presParOf" srcId="{D661C989-473B-4AB3-A729-6657C7CD4239}" destId="{5CF8D8A8-0FE6-4732-9843-113BAC515772}" srcOrd="2" destOrd="0" presId="urn:microsoft.com/office/officeart/2008/layout/CircleAccentTimeline"/>
    <dgm:cxn modelId="{870EC40D-BF09-4A99-8997-903031F75C6C}" type="presParOf" srcId="{3EAEA2F7-4BED-469D-AD1F-93C5CF80AAC3}" destId="{C3DD1FBA-6F2A-4CA2-8709-6A610E6A7524}" srcOrd="23" destOrd="0" presId="urn:microsoft.com/office/officeart/2008/layout/CircleAccentTimeline"/>
    <dgm:cxn modelId="{F5E2EA1A-283A-4A1F-9232-B995791F531D}" type="presParOf" srcId="{3EAEA2F7-4BED-469D-AD1F-93C5CF80AAC3}" destId="{2E6E8FCC-7724-4A69-AD0F-D46F21D3F15C}" srcOrd="24" destOrd="0" presId="urn:microsoft.com/office/officeart/2008/layout/CircleAccentTimeline"/>
    <dgm:cxn modelId="{A83E0ADC-FD52-4AD9-BC70-AF9254F8C13C}" type="presParOf" srcId="{3EAEA2F7-4BED-469D-AD1F-93C5CF80AAC3}" destId="{8C168EBC-8874-4407-BD86-5B4F45A34AA0}" srcOrd="25" destOrd="0" presId="urn:microsoft.com/office/officeart/2008/layout/CircleAccentTimeline"/>
    <dgm:cxn modelId="{B26705A1-F82B-4036-9B8A-933412803609}" type="presParOf" srcId="{8C168EBC-8874-4407-BD86-5B4F45A34AA0}" destId="{BFB3F88D-D5CA-454F-8015-BBC3918869E5}" srcOrd="0" destOrd="0" presId="urn:microsoft.com/office/officeart/2008/layout/CircleAccentTimeline"/>
    <dgm:cxn modelId="{8381759F-0699-4437-918E-E194CC28D640}" type="presParOf" srcId="{8C168EBC-8874-4407-BD86-5B4F45A34AA0}" destId="{1A47E69B-FF3D-4EEC-95E6-26E1DCDF2415}" srcOrd="1" destOrd="0" presId="urn:microsoft.com/office/officeart/2008/layout/CircleAccentTimeline"/>
    <dgm:cxn modelId="{72D5D576-C705-4265-AC12-4938AC0A2D3A}" type="presParOf" srcId="{8C168EBC-8874-4407-BD86-5B4F45A34AA0}" destId="{B578FB68-5123-4636-8EB5-4B1A01C0A429}" srcOrd="2" destOrd="0" presId="urn:microsoft.com/office/officeart/2008/layout/CircleAccentTimeline"/>
    <dgm:cxn modelId="{7B8583A8-E5EA-42BC-94E2-64B2E2CF6AFF}" type="presParOf" srcId="{3EAEA2F7-4BED-469D-AD1F-93C5CF80AAC3}" destId="{2CC69E8F-67B5-4B82-8732-0AEEED3E262A}" srcOrd="26" destOrd="0" presId="urn:microsoft.com/office/officeart/2008/layout/CircleAccentTimeline"/>
    <dgm:cxn modelId="{130B191A-DC78-4592-BB8E-CA404EF26E47}" type="presParOf" srcId="{3EAEA2F7-4BED-469D-AD1F-93C5CF80AAC3}" destId="{62527F79-A42F-4DA3-8E84-3C3F9A8F6205}" srcOrd="27" destOrd="0" presId="urn:microsoft.com/office/officeart/2008/layout/CircleAccentTimeline"/>
    <dgm:cxn modelId="{E7421122-D901-4072-921D-E3F7BF5981E2}" type="presParOf" srcId="{3EAEA2F7-4BED-469D-AD1F-93C5CF80AAC3}" destId="{02883285-F343-4648-868E-8ADC0A212FDE}" srcOrd="28" destOrd="0" presId="urn:microsoft.com/office/officeart/2008/layout/CircleAccentTimeline"/>
    <dgm:cxn modelId="{F9D1F965-32FC-4406-BD4F-37C7EFF31761}" type="presParOf" srcId="{3EAEA2F7-4BED-469D-AD1F-93C5CF80AAC3}" destId="{13ADE553-13C4-4323-8D64-6B77E307A4A8}" srcOrd="29" destOrd="0" presId="urn:microsoft.com/office/officeart/2008/layout/CircleAccentTimeline"/>
    <dgm:cxn modelId="{741F2E98-2667-4076-8B4B-DDC3BA69BDAB}" type="presParOf" srcId="{13ADE553-13C4-4323-8D64-6B77E307A4A8}" destId="{2C6E8A9A-5EE4-46C0-8887-A4C2FB090B77}" srcOrd="0" destOrd="0" presId="urn:microsoft.com/office/officeart/2008/layout/CircleAccentTimeline"/>
    <dgm:cxn modelId="{8FB00061-71A4-4C8F-93FB-CC4B66666F12}" type="presParOf" srcId="{13ADE553-13C4-4323-8D64-6B77E307A4A8}" destId="{1FEAF1CC-3010-4900-9845-006B76CE4664}" srcOrd="1" destOrd="0" presId="urn:microsoft.com/office/officeart/2008/layout/CircleAccentTimeline"/>
    <dgm:cxn modelId="{41973AF7-AF2A-47C4-BBBF-63D8C368DEBE}" type="presParOf" srcId="{13ADE553-13C4-4323-8D64-6B77E307A4A8}" destId="{46B9EE41-216D-4245-876F-242A6D758667}" srcOrd="2" destOrd="0" presId="urn:microsoft.com/office/officeart/2008/layout/CircleAccentTimeline"/>
    <dgm:cxn modelId="{5326389D-5D22-4CEA-97D9-4226D36B7ED9}" type="presParOf" srcId="{3EAEA2F7-4BED-469D-AD1F-93C5CF80AAC3}" destId="{78231FAE-B14F-46BE-9A4F-877396A5A916}" srcOrd="30" destOrd="0" presId="urn:microsoft.com/office/officeart/2008/layout/CircleAccentTimeline"/>
    <dgm:cxn modelId="{AB92909D-9F4D-4322-B69C-E50E46A57D56}" type="presParOf" srcId="{3EAEA2F7-4BED-469D-AD1F-93C5CF80AAC3}" destId="{9B25E679-E2A6-4387-A02D-5CAAFB6C46CF}" srcOrd="31" destOrd="0" presId="urn:microsoft.com/office/officeart/2008/layout/CircleAccentTimeline"/>
    <dgm:cxn modelId="{88A804FC-BB41-4CD4-9751-7DF979657D1E}" type="presParOf" srcId="{3EAEA2F7-4BED-469D-AD1F-93C5CF80AAC3}" destId="{51D03A5B-A6B3-4177-B3B5-37A254E54670}" srcOrd="32" destOrd="0" presId="urn:microsoft.com/office/officeart/2008/layout/CircleAccentTimeline"/>
    <dgm:cxn modelId="{C111F79C-4B7E-4756-9817-0A6798C37E33}" type="presParOf" srcId="{3EAEA2F7-4BED-469D-AD1F-93C5CF80AAC3}" destId="{3EA8E78A-6637-40A6-9B5D-D254F9308885}" srcOrd="33" destOrd="0" presId="urn:microsoft.com/office/officeart/2008/layout/CircleAccentTimeline"/>
    <dgm:cxn modelId="{1AE03358-CE56-450C-A8FE-8171E73430C8}" type="presParOf" srcId="{3EA8E78A-6637-40A6-9B5D-D254F9308885}" destId="{B3F32CF7-CB1D-48D0-994C-16B86958FA5F}" srcOrd="0" destOrd="0" presId="urn:microsoft.com/office/officeart/2008/layout/CircleAccentTimeline"/>
    <dgm:cxn modelId="{32CA9B61-9EFB-40E8-AAC3-FCBC2BC7E47D}" type="presParOf" srcId="{3EA8E78A-6637-40A6-9B5D-D254F9308885}" destId="{5AFCC435-73A7-4C94-8069-35E072D451C2}" srcOrd="1" destOrd="0" presId="urn:microsoft.com/office/officeart/2008/layout/CircleAccentTimeline"/>
    <dgm:cxn modelId="{11A6E8B2-4F40-47BD-AD7F-74E9024C38C3}" type="presParOf" srcId="{3EA8E78A-6637-40A6-9B5D-D254F9308885}" destId="{4E31BFE3-116A-4A84-8902-6B1BE44EDB19}" srcOrd="2" destOrd="0" presId="urn:microsoft.com/office/officeart/2008/layout/CircleAccentTimeline"/>
    <dgm:cxn modelId="{F731E0FD-B5BE-40EE-A0F9-4E68D78999CE}" type="presParOf" srcId="{3EAEA2F7-4BED-469D-AD1F-93C5CF80AAC3}" destId="{6203AC49-1F04-461F-B6C7-9DC93A908365}" srcOrd="34" destOrd="0" presId="urn:microsoft.com/office/officeart/2008/layout/CircleAccentTimeline"/>
    <dgm:cxn modelId="{C9D783D0-C981-4354-9846-6049974CF416}" type="presParOf" srcId="{3EAEA2F7-4BED-469D-AD1F-93C5CF80AAC3}" destId="{19FE0F33-9583-4ADA-B4D5-9135A6502CBC}" srcOrd="35" destOrd="0" presId="urn:microsoft.com/office/officeart/2008/layout/CircleAccentTimeline"/>
    <dgm:cxn modelId="{ECF4185F-2146-45B2-9AEE-12FBF34B2BD3}" type="presParOf" srcId="{3EAEA2F7-4BED-469D-AD1F-93C5CF80AAC3}" destId="{A5210DC8-E4E6-470F-B2D9-1F13195789D7}" srcOrd="36" destOrd="0" presId="urn:microsoft.com/office/officeart/2008/layout/CircleAccentTimeline"/>
    <dgm:cxn modelId="{8C5C3C12-FCB3-401F-967E-51C93B616CD9}" type="presParOf" srcId="{A5210DC8-E4E6-470F-B2D9-1F13195789D7}" destId="{DE8C34FC-5BB3-4C74-91B8-DF296E2CEE92}" srcOrd="0" destOrd="0" presId="urn:microsoft.com/office/officeart/2008/layout/CircleAccentTimeline"/>
    <dgm:cxn modelId="{C596EF49-7B14-40F0-8BDA-84FBF0C172C9}" type="presParOf" srcId="{A5210DC8-E4E6-470F-B2D9-1F13195789D7}" destId="{C0ACF1E0-F724-4071-A2B0-0DFDC59DF85D}" srcOrd="1" destOrd="0" presId="urn:microsoft.com/office/officeart/2008/layout/CircleAccentTimeline"/>
    <dgm:cxn modelId="{025E43A7-A9BB-4610-BA6C-3124B59307D8}" type="presParOf" srcId="{A5210DC8-E4E6-470F-B2D9-1F13195789D7}" destId="{86FFCB85-999F-4851-83F4-05D02B4643D7}" srcOrd="2" destOrd="0" presId="urn:microsoft.com/office/officeart/2008/layout/CircleAccentTimeline"/>
    <dgm:cxn modelId="{E3AE8C66-2908-42E1-A5FD-2AAD9869AA4B}" type="presParOf" srcId="{3EAEA2F7-4BED-469D-AD1F-93C5CF80AAC3}" destId="{3E57A961-3FB2-46D6-B35E-5DC760999BFD}" srcOrd="37" destOrd="0" presId="urn:microsoft.com/office/officeart/2008/layout/CircleAccentTimeline"/>
    <dgm:cxn modelId="{45CAB59A-D98F-4EC4-BAC9-1BC639AC71F9}" type="presParOf" srcId="{3EAEA2F7-4BED-469D-AD1F-93C5CF80AAC3}" destId="{BA42310A-8AB9-4483-B337-410D05792899}" srcOrd="38" destOrd="0" presId="urn:microsoft.com/office/officeart/2008/layout/CircleAccentTimeline"/>
    <dgm:cxn modelId="{28FB9F68-F54C-4726-97E8-F59BFB4C662E}" type="presParOf" srcId="{3EAEA2F7-4BED-469D-AD1F-93C5CF80AAC3}" destId="{B78F58B1-A294-4552-8784-8D93257787FA}" srcOrd="39" destOrd="0" presId="urn:microsoft.com/office/officeart/2008/layout/CircleAccentTimeline"/>
    <dgm:cxn modelId="{FE5F7B43-F235-4E4E-850A-9CC15FD11839}" type="presParOf" srcId="{B78F58B1-A294-4552-8784-8D93257787FA}" destId="{8FBBF6B3-3736-44CC-82C3-E4FAAEECFF01}" srcOrd="0" destOrd="0" presId="urn:microsoft.com/office/officeart/2008/layout/CircleAccentTimeline"/>
    <dgm:cxn modelId="{400A2CAF-F5A6-4A54-B4FC-E64EC128A464}" type="presParOf" srcId="{B78F58B1-A294-4552-8784-8D93257787FA}" destId="{FF15ACA8-6E36-4D0B-8C14-E6B1458D43B9}" srcOrd="1" destOrd="0" presId="urn:microsoft.com/office/officeart/2008/layout/CircleAccentTimeline"/>
    <dgm:cxn modelId="{C28F1F2D-D399-480C-A207-E8DF8EEC148B}" type="presParOf" srcId="{B78F58B1-A294-4552-8784-8D93257787FA}" destId="{8CDCD375-DE3A-4C6E-A300-42946CD745A8}" srcOrd="2" destOrd="0" presId="urn:microsoft.com/office/officeart/2008/layout/CircleAccentTimeline"/>
    <dgm:cxn modelId="{5E9D03F4-04A7-4558-9AC3-AA2B139E15D2}" type="presParOf" srcId="{3EAEA2F7-4BED-469D-AD1F-93C5CF80AAC3}" destId="{381207C9-A34D-40D9-9ADB-FEFFA3702652}" srcOrd="40" destOrd="0" presId="urn:microsoft.com/office/officeart/2008/layout/CircleAccentTimeline"/>
    <dgm:cxn modelId="{B38C2A1E-AAFA-4E9D-93CD-D34AF8D00621}" type="presParOf" srcId="{3EAEA2F7-4BED-469D-AD1F-93C5CF80AAC3}" destId="{7A1E728E-33DF-48DC-8029-EFAA51302D2D}" srcOrd="41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714EA1-C718-4B02-8849-1974757ECCB1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FB5EA68A-3179-4BE5-BE46-F5AC5EF7C29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Разработка рабочей программы</a:t>
          </a:r>
          <a:endParaRPr lang="ru-RU" dirty="0">
            <a:solidFill>
              <a:schemeClr val="tx1"/>
            </a:solidFill>
          </a:endParaRPr>
        </a:p>
      </dgm:t>
    </dgm:pt>
    <dgm:pt modelId="{FB450304-BBB0-4047-805C-4F4CDD3110D0}" type="parTrans" cxnId="{43265FC4-50EF-4F45-9177-D538B6E5860B}">
      <dgm:prSet/>
      <dgm:spPr/>
      <dgm:t>
        <a:bodyPr/>
        <a:lstStyle/>
        <a:p>
          <a:endParaRPr lang="ru-RU"/>
        </a:p>
      </dgm:t>
    </dgm:pt>
    <dgm:pt modelId="{72462FEF-3045-4ADE-8142-7FE7C35C36FF}" type="sibTrans" cxnId="{43265FC4-50EF-4F45-9177-D538B6E5860B}">
      <dgm:prSet/>
      <dgm:spPr/>
      <dgm:t>
        <a:bodyPr/>
        <a:lstStyle/>
        <a:p>
          <a:endParaRPr lang="ru-RU"/>
        </a:p>
      </dgm:t>
    </dgm:pt>
    <dgm:pt modelId="{7BCCAB12-EA3B-4BA6-8BAF-44BBAC4A9CD4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Проведение занятия</a:t>
          </a:r>
          <a:endParaRPr lang="ru-RU" dirty="0">
            <a:solidFill>
              <a:srgbClr val="FF0000"/>
            </a:solidFill>
          </a:endParaRPr>
        </a:p>
      </dgm:t>
    </dgm:pt>
    <dgm:pt modelId="{1B42A72C-C30D-4C15-9DE4-1CDDD97D41AD}" type="parTrans" cxnId="{6421C8F0-1CC6-42FC-8553-1EAF8031FB56}">
      <dgm:prSet/>
      <dgm:spPr/>
      <dgm:t>
        <a:bodyPr/>
        <a:lstStyle/>
        <a:p>
          <a:endParaRPr lang="ru-RU"/>
        </a:p>
      </dgm:t>
    </dgm:pt>
    <dgm:pt modelId="{E1282E7C-53CD-4F04-994D-C9F9D0C606D1}" type="sibTrans" cxnId="{6421C8F0-1CC6-42FC-8553-1EAF8031FB56}">
      <dgm:prSet/>
      <dgm:spPr/>
      <dgm:t>
        <a:bodyPr/>
        <a:lstStyle/>
        <a:p>
          <a:endParaRPr lang="ru-RU"/>
        </a:p>
      </dgm:t>
    </dgm:pt>
    <dgm:pt modelId="{2448E0BF-28E5-4F2B-BF63-F6A024F89155}">
      <dgm:prSet phldrT="[Текст]"/>
      <dgm:spPr/>
      <dgm:t>
        <a:bodyPr/>
        <a:lstStyle/>
        <a:p>
          <a:r>
            <a:rPr lang="ru-RU" dirty="0" smtClean="0"/>
            <a:t>Запись темы в журнал</a:t>
          </a:r>
          <a:endParaRPr lang="ru-RU" dirty="0"/>
        </a:p>
      </dgm:t>
    </dgm:pt>
    <dgm:pt modelId="{9C056483-D119-496D-9957-37496D289BBD}" type="parTrans" cxnId="{B3B9C1EC-8AA6-4E0A-BDAB-2D423D05E8CC}">
      <dgm:prSet/>
      <dgm:spPr/>
      <dgm:t>
        <a:bodyPr/>
        <a:lstStyle/>
        <a:p>
          <a:endParaRPr lang="ru-RU"/>
        </a:p>
      </dgm:t>
    </dgm:pt>
    <dgm:pt modelId="{27062B5A-1CE2-4E63-BBEF-B2E1B116817D}" type="sibTrans" cxnId="{B3B9C1EC-8AA6-4E0A-BDAB-2D423D05E8CC}">
      <dgm:prSet/>
      <dgm:spPr/>
      <dgm:t>
        <a:bodyPr/>
        <a:lstStyle/>
        <a:p>
          <a:endParaRPr lang="ru-RU"/>
        </a:p>
      </dgm:t>
    </dgm:pt>
    <dgm:pt modelId="{13F93983-3949-4BD5-B5CF-92B0D908F785}">
      <dgm:prSet phldrT="[Текст]"/>
      <dgm:spPr/>
      <dgm:t>
        <a:bodyPr/>
        <a:lstStyle/>
        <a:p>
          <a:r>
            <a:rPr lang="ru-RU" dirty="0" smtClean="0"/>
            <a:t>Выставление итоговой отметки</a:t>
          </a:r>
          <a:endParaRPr lang="ru-RU" dirty="0"/>
        </a:p>
      </dgm:t>
    </dgm:pt>
    <dgm:pt modelId="{52E963EC-FFFD-4B06-B7EA-885BF33AFBEA}" type="parTrans" cxnId="{4CA9A865-2CA8-4B15-9219-565A8A747C76}">
      <dgm:prSet/>
      <dgm:spPr/>
      <dgm:t>
        <a:bodyPr/>
        <a:lstStyle/>
        <a:p>
          <a:endParaRPr lang="ru-RU"/>
        </a:p>
      </dgm:t>
    </dgm:pt>
    <dgm:pt modelId="{EBF9FDB4-129B-41FD-A405-0CD73D5062E3}" type="sibTrans" cxnId="{4CA9A865-2CA8-4B15-9219-565A8A747C76}">
      <dgm:prSet/>
      <dgm:spPr/>
      <dgm:t>
        <a:bodyPr/>
        <a:lstStyle/>
        <a:p>
          <a:endParaRPr lang="ru-RU"/>
        </a:p>
      </dgm:t>
    </dgm:pt>
    <dgm:pt modelId="{959EE2AE-295D-4089-A947-1EA1D37EB5CD}">
      <dgm:prSet phldrT="[Текст]"/>
      <dgm:spPr/>
      <dgm:t>
        <a:bodyPr/>
        <a:lstStyle/>
        <a:p>
          <a:r>
            <a:rPr lang="ru-RU" dirty="0" smtClean="0"/>
            <a:t>За учебный период</a:t>
          </a:r>
          <a:endParaRPr lang="ru-RU" dirty="0"/>
        </a:p>
      </dgm:t>
    </dgm:pt>
    <dgm:pt modelId="{AC84185D-EE68-4474-967C-D4C33008D29F}" type="parTrans" cxnId="{54AC1535-29C6-4791-854D-EFF07331FDD4}">
      <dgm:prSet/>
      <dgm:spPr/>
      <dgm:t>
        <a:bodyPr/>
        <a:lstStyle/>
        <a:p>
          <a:endParaRPr lang="ru-RU"/>
        </a:p>
      </dgm:t>
    </dgm:pt>
    <dgm:pt modelId="{69F88320-9D29-43C2-9FFC-D2F3353D09AE}" type="sibTrans" cxnId="{54AC1535-29C6-4791-854D-EFF07331FDD4}">
      <dgm:prSet/>
      <dgm:spPr/>
      <dgm:t>
        <a:bodyPr/>
        <a:lstStyle/>
        <a:p>
          <a:endParaRPr lang="ru-RU"/>
        </a:p>
      </dgm:t>
    </dgm:pt>
    <dgm:pt modelId="{90E7BD77-B43A-4E86-8472-A5B96947A88F}">
      <dgm:prSet phldrT="[Текст]"/>
      <dgm:spPr/>
      <dgm:t>
        <a:bodyPr/>
        <a:lstStyle/>
        <a:p>
          <a:r>
            <a:rPr lang="ru-RU" dirty="0" smtClean="0"/>
            <a:t>Сдача отчетов</a:t>
          </a:r>
          <a:endParaRPr lang="ru-RU" dirty="0"/>
        </a:p>
      </dgm:t>
    </dgm:pt>
    <dgm:pt modelId="{D9EAC38B-328A-4B74-BAD9-6C848B900920}" type="parTrans" cxnId="{5EE7E209-C274-4EC6-AE21-7EE8CE03204B}">
      <dgm:prSet/>
      <dgm:spPr/>
      <dgm:t>
        <a:bodyPr/>
        <a:lstStyle/>
        <a:p>
          <a:endParaRPr lang="ru-RU"/>
        </a:p>
      </dgm:t>
    </dgm:pt>
    <dgm:pt modelId="{3416054E-6F15-46E3-B09B-5A5590E1C272}" type="sibTrans" cxnId="{5EE7E209-C274-4EC6-AE21-7EE8CE03204B}">
      <dgm:prSet/>
      <dgm:spPr/>
      <dgm:t>
        <a:bodyPr/>
        <a:lstStyle/>
        <a:p>
          <a:endParaRPr lang="ru-RU"/>
        </a:p>
      </dgm:t>
    </dgm:pt>
    <dgm:pt modelId="{2754A67E-1866-4B66-8AED-AFD9CAA9774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Отметка пропуска уроков</a:t>
          </a:r>
          <a:endParaRPr lang="ru-RU" b="1" dirty="0">
            <a:solidFill>
              <a:schemeClr val="tx1"/>
            </a:solidFill>
          </a:endParaRPr>
        </a:p>
      </dgm:t>
    </dgm:pt>
    <dgm:pt modelId="{5252F713-FA0E-4DF9-AF3B-F308BC4D1A7C}" type="parTrans" cxnId="{2DA04762-005C-48A7-BC60-CE6A794DAB87}">
      <dgm:prSet/>
      <dgm:spPr/>
      <dgm:t>
        <a:bodyPr/>
        <a:lstStyle/>
        <a:p>
          <a:endParaRPr lang="ru-RU"/>
        </a:p>
      </dgm:t>
    </dgm:pt>
    <dgm:pt modelId="{97ECEBB3-1030-497E-B541-A849D16A693F}" type="sibTrans" cxnId="{2DA04762-005C-48A7-BC60-CE6A794DAB87}">
      <dgm:prSet/>
      <dgm:spPr/>
      <dgm:t>
        <a:bodyPr/>
        <a:lstStyle/>
        <a:p>
          <a:endParaRPr lang="ru-RU"/>
        </a:p>
      </dgm:t>
    </dgm:pt>
    <dgm:pt modelId="{B95AE992-D4DE-4D88-B3B8-33FAA3C5ADCC}">
      <dgm:prSet phldrT="[Текст]"/>
      <dgm:spPr/>
      <dgm:t>
        <a:bodyPr/>
        <a:lstStyle/>
        <a:p>
          <a:r>
            <a:rPr lang="ru-RU" dirty="0" smtClean="0"/>
            <a:t>Текущее оценивание</a:t>
          </a:r>
          <a:endParaRPr lang="ru-RU" dirty="0"/>
        </a:p>
      </dgm:t>
    </dgm:pt>
    <dgm:pt modelId="{2F4728AE-DF53-4E2F-8347-D6B168CE186C}" type="parTrans" cxnId="{0FF5F8E6-42DE-43E8-9172-760CB5BF2059}">
      <dgm:prSet/>
      <dgm:spPr/>
      <dgm:t>
        <a:bodyPr/>
        <a:lstStyle/>
        <a:p>
          <a:endParaRPr lang="ru-RU"/>
        </a:p>
      </dgm:t>
    </dgm:pt>
    <dgm:pt modelId="{FDA158ED-6D92-49C8-8CFA-53217C3B56EE}" type="sibTrans" cxnId="{0FF5F8E6-42DE-43E8-9172-760CB5BF2059}">
      <dgm:prSet/>
      <dgm:spPr/>
      <dgm:t>
        <a:bodyPr/>
        <a:lstStyle/>
        <a:p>
          <a:endParaRPr lang="ru-RU"/>
        </a:p>
      </dgm:t>
    </dgm:pt>
    <dgm:pt modelId="{0E9A815F-A657-4B00-8AC8-5243A5631B57}">
      <dgm:prSet phldrT="[Текст]"/>
      <dgm:spPr/>
      <dgm:t>
        <a:bodyPr/>
        <a:lstStyle/>
        <a:p>
          <a:r>
            <a:rPr lang="ru-RU" dirty="0" smtClean="0"/>
            <a:t>За год</a:t>
          </a:r>
          <a:endParaRPr lang="ru-RU" dirty="0"/>
        </a:p>
      </dgm:t>
    </dgm:pt>
    <dgm:pt modelId="{155FD197-8CB9-41BC-A88F-64D8B1DF9ECA}" type="parTrans" cxnId="{F4EF1E8C-FB5B-4DD8-B12E-B169CB41ED80}">
      <dgm:prSet/>
      <dgm:spPr/>
      <dgm:t>
        <a:bodyPr/>
        <a:lstStyle/>
        <a:p>
          <a:endParaRPr lang="ru-RU"/>
        </a:p>
      </dgm:t>
    </dgm:pt>
    <dgm:pt modelId="{4E8FF9F6-0AD1-42FE-A6CC-0DC59E6C5C1B}" type="sibTrans" cxnId="{F4EF1E8C-FB5B-4DD8-B12E-B169CB41ED80}">
      <dgm:prSet/>
      <dgm:spPr/>
      <dgm:t>
        <a:bodyPr/>
        <a:lstStyle/>
        <a:p>
          <a:endParaRPr lang="ru-RU"/>
        </a:p>
      </dgm:t>
    </dgm:pt>
    <dgm:pt modelId="{381338F1-C08C-4B54-A73C-05652661EB30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5B5DB45B-AC3D-4A9B-96CA-4716505726F4}" type="parTrans" cxnId="{2C129E11-02CE-4CB0-8362-A75217CA6DBF}">
      <dgm:prSet/>
      <dgm:spPr/>
      <dgm:t>
        <a:bodyPr/>
        <a:lstStyle/>
        <a:p>
          <a:endParaRPr lang="ru-RU"/>
        </a:p>
      </dgm:t>
    </dgm:pt>
    <dgm:pt modelId="{DB780607-FC66-4E14-AB51-988B43DA0B78}" type="sibTrans" cxnId="{2C129E11-02CE-4CB0-8362-A75217CA6DBF}">
      <dgm:prSet/>
      <dgm:spPr/>
      <dgm:t>
        <a:bodyPr/>
        <a:lstStyle/>
        <a:p>
          <a:endParaRPr lang="ru-RU"/>
        </a:p>
      </dgm:t>
    </dgm:pt>
    <dgm:pt modelId="{B4BD68A9-B22D-4A51-A6D3-3B22E822CA32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Организация деятельности</a:t>
          </a:r>
          <a:endParaRPr lang="ru-RU" b="1" dirty="0">
            <a:solidFill>
              <a:srgbClr val="FF0000"/>
            </a:solidFill>
          </a:endParaRPr>
        </a:p>
      </dgm:t>
    </dgm:pt>
    <dgm:pt modelId="{9F7D65F9-9842-413F-B041-42981B8B457D}" type="parTrans" cxnId="{65EB0ECE-A8A3-4CDF-BBC4-E2B550173951}">
      <dgm:prSet/>
      <dgm:spPr/>
      <dgm:t>
        <a:bodyPr/>
        <a:lstStyle/>
        <a:p>
          <a:endParaRPr lang="ru-RU"/>
        </a:p>
      </dgm:t>
    </dgm:pt>
    <dgm:pt modelId="{1A6D4F09-FCB1-4C4C-91F0-B4DBFC4A8044}" type="sibTrans" cxnId="{65EB0ECE-A8A3-4CDF-BBC4-E2B550173951}">
      <dgm:prSet/>
      <dgm:spPr/>
      <dgm:t>
        <a:bodyPr/>
        <a:lstStyle/>
        <a:p>
          <a:endParaRPr lang="ru-RU"/>
        </a:p>
      </dgm:t>
    </dgm:pt>
    <dgm:pt modelId="{1D638B7C-4EAD-4D4C-ABE5-733168851242}">
      <dgm:prSet phldrT="[Текст]"/>
      <dgm:spPr/>
      <dgm:t>
        <a:bodyPr/>
        <a:lstStyle/>
        <a:p>
          <a:r>
            <a:rPr lang="ru-RU" dirty="0" smtClean="0"/>
            <a:t>Домашнее задание</a:t>
          </a:r>
          <a:endParaRPr lang="ru-RU" dirty="0"/>
        </a:p>
      </dgm:t>
    </dgm:pt>
    <dgm:pt modelId="{E8A10A00-966D-4C5F-9070-ABF791D3C927}" type="parTrans" cxnId="{8D88F2D0-A58B-4BF8-92F1-1F7B4DD9715C}">
      <dgm:prSet/>
      <dgm:spPr/>
      <dgm:t>
        <a:bodyPr/>
        <a:lstStyle/>
        <a:p>
          <a:endParaRPr lang="ru-RU"/>
        </a:p>
      </dgm:t>
    </dgm:pt>
    <dgm:pt modelId="{C2F41741-3D2F-41A2-9A7D-4323B36B985A}" type="sibTrans" cxnId="{8D88F2D0-A58B-4BF8-92F1-1F7B4DD9715C}">
      <dgm:prSet/>
      <dgm:spPr/>
      <dgm:t>
        <a:bodyPr/>
        <a:lstStyle/>
        <a:p>
          <a:endParaRPr lang="ru-RU"/>
        </a:p>
      </dgm:t>
    </dgm:pt>
    <dgm:pt modelId="{3EAEA2F7-4BED-469D-AD1F-93C5CF80AAC3}" type="pres">
      <dgm:prSet presAssocID="{29714EA1-C718-4B02-8849-1974757ECCB1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8876BD81-50E2-4DCC-9CAA-97E542FD8FCB}" type="pres">
      <dgm:prSet presAssocID="{FB5EA68A-3179-4BE5-BE46-F5AC5EF7C294}" presName="parComposite" presStyleCnt="0"/>
      <dgm:spPr/>
    </dgm:pt>
    <dgm:pt modelId="{9A8463CF-AF93-4E0C-ADDA-27E1431169B7}" type="pres">
      <dgm:prSet presAssocID="{FB5EA68A-3179-4BE5-BE46-F5AC5EF7C294}" presName="parBigCircle" presStyleLbl="node0" presStyleIdx="0" presStyleCnt="6"/>
      <dgm:spPr/>
    </dgm:pt>
    <dgm:pt modelId="{EA75EFAF-D5D3-4807-8D1B-714A5D19E2FB}" type="pres">
      <dgm:prSet presAssocID="{FB5EA68A-3179-4BE5-BE46-F5AC5EF7C294}" presName="parTx" presStyleLbl="revTx" presStyleIdx="0" presStyleCnt="18"/>
      <dgm:spPr/>
      <dgm:t>
        <a:bodyPr/>
        <a:lstStyle/>
        <a:p>
          <a:endParaRPr lang="ru-RU"/>
        </a:p>
      </dgm:t>
    </dgm:pt>
    <dgm:pt modelId="{2553F9EA-C317-4D9C-ACEA-520ACC7CEC30}" type="pres">
      <dgm:prSet presAssocID="{FB5EA68A-3179-4BE5-BE46-F5AC5EF7C294}" presName="bSpace" presStyleCnt="0"/>
      <dgm:spPr/>
    </dgm:pt>
    <dgm:pt modelId="{4395203A-7F44-4F78-917B-4F4B5F745605}" type="pres">
      <dgm:prSet presAssocID="{FB5EA68A-3179-4BE5-BE46-F5AC5EF7C294}" presName="parBackupNorm" presStyleCnt="0"/>
      <dgm:spPr/>
    </dgm:pt>
    <dgm:pt modelId="{F36CB47C-53C3-4FEE-AD9D-81264976DDAF}" type="pres">
      <dgm:prSet presAssocID="{72462FEF-3045-4ADE-8142-7FE7C35C36FF}" presName="parSpace" presStyleCnt="0"/>
      <dgm:spPr/>
    </dgm:pt>
    <dgm:pt modelId="{7351C411-AA8A-468F-B15B-E1C9B52DEA25}" type="pres">
      <dgm:prSet presAssocID="{7BCCAB12-EA3B-4BA6-8BAF-44BBAC4A9CD4}" presName="parComposite" presStyleCnt="0"/>
      <dgm:spPr/>
    </dgm:pt>
    <dgm:pt modelId="{AD2C54E8-AAAF-4A28-8EAB-297D3FD54655}" type="pres">
      <dgm:prSet presAssocID="{7BCCAB12-EA3B-4BA6-8BAF-44BBAC4A9CD4}" presName="parBigCircle" presStyleLbl="node0" presStyleIdx="1" presStyleCnt="6"/>
      <dgm:spPr/>
    </dgm:pt>
    <dgm:pt modelId="{6CEFFF0F-0852-4202-86F4-62D5FB0A0C51}" type="pres">
      <dgm:prSet presAssocID="{7BCCAB12-EA3B-4BA6-8BAF-44BBAC4A9CD4}" presName="parTx" presStyleLbl="revTx" presStyleIdx="1" presStyleCnt="18"/>
      <dgm:spPr/>
      <dgm:t>
        <a:bodyPr/>
        <a:lstStyle/>
        <a:p>
          <a:endParaRPr lang="ru-RU"/>
        </a:p>
      </dgm:t>
    </dgm:pt>
    <dgm:pt modelId="{8958DC6B-1AA3-4DE1-B10E-AE5A7889E5C6}" type="pres">
      <dgm:prSet presAssocID="{7BCCAB12-EA3B-4BA6-8BAF-44BBAC4A9CD4}" presName="bSpace" presStyleCnt="0"/>
      <dgm:spPr/>
    </dgm:pt>
    <dgm:pt modelId="{1522E7FE-25E9-4646-B236-D373B5B1C5F6}" type="pres">
      <dgm:prSet presAssocID="{7BCCAB12-EA3B-4BA6-8BAF-44BBAC4A9CD4}" presName="parBackupNorm" presStyleCnt="0"/>
      <dgm:spPr/>
    </dgm:pt>
    <dgm:pt modelId="{50E987A2-1F59-43A1-94BD-65E8766FB137}" type="pres">
      <dgm:prSet presAssocID="{E1282E7C-53CD-4F04-994D-C9F9D0C606D1}" presName="parSpace" presStyleCnt="0"/>
      <dgm:spPr/>
    </dgm:pt>
    <dgm:pt modelId="{EEEEAA9A-2D49-4069-8011-515856A25B01}" type="pres">
      <dgm:prSet presAssocID="{2448E0BF-28E5-4F2B-BF63-F6A024F89155}" presName="desBackupLeftNorm" presStyleCnt="0"/>
      <dgm:spPr/>
    </dgm:pt>
    <dgm:pt modelId="{AC41952E-6A7D-4664-936C-2D0C4C1B4AED}" type="pres">
      <dgm:prSet presAssocID="{2448E0BF-28E5-4F2B-BF63-F6A024F89155}" presName="desComposite" presStyleCnt="0"/>
      <dgm:spPr/>
    </dgm:pt>
    <dgm:pt modelId="{1F27B293-6993-4C42-91B3-7246CAB3E0C1}" type="pres">
      <dgm:prSet presAssocID="{2448E0BF-28E5-4F2B-BF63-F6A024F89155}" presName="desCircle" presStyleLbl="node1" presStyleIdx="0" presStyleCnt="6"/>
      <dgm:spPr/>
    </dgm:pt>
    <dgm:pt modelId="{74790C8F-C766-44E8-B160-6F1CBE80BED2}" type="pres">
      <dgm:prSet presAssocID="{2448E0BF-28E5-4F2B-BF63-F6A024F89155}" presName="chTx" presStyleLbl="revTx" presStyleIdx="2" presStyleCnt="18"/>
      <dgm:spPr/>
      <dgm:t>
        <a:bodyPr/>
        <a:lstStyle/>
        <a:p>
          <a:endParaRPr lang="ru-RU"/>
        </a:p>
      </dgm:t>
    </dgm:pt>
    <dgm:pt modelId="{153D2EA0-B404-4BA1-88C8-670DF0A96C2C}" type="pres">
      <dgm:prSet presAssocID="{2448E0BF-28E5-4F2B-BF63-F6A024F89155}" presName="desTx" presStyleLbl="revTx" presStyleIdx="3" presStyleCnt="18">
        <dgm:presLayoutVars>
          <dgm:bulletEnabled val="1"/>
        </dgm:presLayoutVars>
      </dgm:prSet>
      <dgm:spPr/>
    </dgm:pt>
    <dgm:pt modelId="{827552D3-679F-4EED-9975-C06B5C0C0321}" type="pres">
      <dgm:prSet presAssocID="{2448E0BF-28E5-4F2B-BF63-F6A024F89155}" presName="desBackupRightNorm" presStyleCnt="0"/>
      <dgm:spPr/>
    </dgm:pt>
    <dgm:pt modelId="{843D644A-E554-4AA7-BFF9-7EB4CDEE2B85}" type="pres">
      <dgm:prSet presAssocID="{27062B5A-1CE2-4E63-BBEF-B2E1B116817D}" presName="desSpace" presStyleCnt="0"/>
      <dgm:spPr/>
    </dgm:pt>
    <dgm:pt modelId="{041932C6-31ED-4894-9BBF-166EEF7E1EBB}" type="pres">
      <dgm:prSet presAssocID="{2754A67E-1866-4B66-8AED-AFD9CAA97743}" presName="desBackupLeftNorm" presStyleCnt="0"/>
      <dgm:spPr/>
    </dgm:pt>
    <dgm:pt modelId="{1E1B8655-E8D6-446E-97EA-364EFB7BE80A}" type="pres">
      <dgm:prSet presAssocID="{2754A67E-1866-4B66-8AED-AFD9CAA97743}" presName="desComposite" presStyleCnt="0"/>
      <dgm:spPr/>
    </dgm:pt>
    <dgm:pt modelId="{24B273DE-F8D7-4EDB-9902-35AD93655760}" type="pres">
      <dgm:prSet presAssocID="{2754A67E-1866-4B66-8AED-AFD9CAA97743}" presName="desCircle" presStyleLbl="node1" presStyleIdx="1" presStyleCnt="6"/>
      <dgm:spPr/>
    </dgm:pt>
    <dgm:pt modelId="{A78BF8A9-775C-43CA-81D2-50AA857DC8B2}" type="pres">
      <dgm:prSet presAssocID="{2754A67E-1866-4B66-8AED-AFD9CAA97743}" presName="chTx" presStyleLbl="revTx" presStyleIdx="4" presStyleCnt="18"/>
      <dgm:spPr/>
      <dgm:t>
        <a:bodyPr/>
        <a:lstStyle/>
        <a:p>
          <a:endParaRPr lang="ru-RU"/>
        </a:p>
      </dgm:t>
    </dgm:pt>
    <dgm:pt modelId="{ECFB0D7E-B471-44C5-A1DA-56CE58EE389A}" type="pres">
      <dgm:prSet presAssocID="{2754A67E-1866-4B66-8AED-AFD9CAA97743}" presName="desTx" presStyleLbl="revTx" presStyleIdx="5" presStyleCnt="18">
        <dgm:presLayoutVars>
          <dgm:bulletEnabled val="1"/>
        </dgm:presLayoutVars>
      </dgm:prSet>
      <dgm:spPr/>
    </dgm:pt>
    <dgm:pt modelId="{FE8E1770-0C9F-4991-A804-101846D2B061}" type="pres">
      <dgm:prSet presAssocID="{2754A67E-1866-4B66-8AED-AFD9CAA97743}" presName="desBackupRightNorm" presStyleCnt="0"/>
      <dgm:spPr/>
    </dgm:pt>
    <dgm:pt modelId="{837CC958-E8C3-4775-9B63-006BD6B48EBC}" type="pres">
      <dgm:prSet presAssocID="{97ECEBB3-1030-497E-B541-A849D16A693F}" presName="desSpace" presStyleCnt="0"/>
      <dgm:spPr/>
    </dgm:pt>
    <dgm:pt modelId="{FBEDC3B4-5C8C-493E-816E-57967F0751AA}" type="pres">
      <dgm:prSet presAssocID="{B4BD68A9-B22D-4A51-A6D3-3B22E822CA32}" presName="desBackupLeftNorm" presStyleCnt="0"/>
      <dgm:spPr/>
    </dgm:pt>
    <dgm:pt modelId="{0C938744-8EC2-41E5-9C6F-152FBB5C0618}" type="pres">
      <dgm:prSet presAssocID="{B4BD68A9-B22D-4A51-A6D3-3B22E822CA32}" presName="desComposite" presStyleCnt="0"/>
      <dgm:spPr/>
    </dgm:pt>
    <dgm:pt modelId="{6632B92E-A130-43F9-9618-BFF45A3EFE90}" type="pres">
      <dgm:prSet presAssocID="{B4BD68A9-B22D-4A51-A6D3-3B22E822CA32}" presName="desCircle" presStyleLbl="node1" presStyleIdx="2" presStyleCnt="6"/>
      <dgm:spPr/>
    </dgm:pt>
    <dgm:pt modelId="{F4635E98-5BBF-4182-AC18-777C54AF4101}" type="pres">
      <dgm:prSet presAssocID="{B4BD68A9-B22D-4A51-A6D3-3B22E822CA32}" presName="chTx" presStyleLbl="revTx" presStyleIdx="6" presStyleCnt="18"/>
      <dgm:spPr/>
      <dgm:t>
        <a:bodyPr/>
        <a:lstStyle/>
        <a:p>
          <a:endParaRPr lang="ru-RU"/>
        </a:p>
      </dgm:t>
    </dgm:pt>
    <dgm:pt modelId="{317983AD-8654-42C2-9D5A-E0A8A333DA3D}" type="pres">
      <dgm:prSet presAssocID="{B4BD68A9-B22D-4A51-A6D3-3B22E822CA32}" presName="desTx" presStyleLbl="revTx" presStyleIdx="7" presStyleCnt="18">
        <dgm:presLayoutVars>
          <dgm:bulletEnabled val="1"/>
        </dgm:presLayoutVars>
      </dgm:prSet>
      <dgm:spPr/>
    </dgm:pt>
    <dgm:pt modelId="{4AD906C4-B7E4-4BE4-A363-D0DB5E9A0EBB}" type="pres">
      <dgm:prSet presAssocID="{B4BD68A9-B22D-4A51-A6D3-3B22E822CA32}" presName="desBackupRightNorm" presStyleCnt="0"/>
      <dgm:spPr/>
    </dgm:pt>
    <dgm:pt modelId="{03DCDAC1-F48A-49B9-9BBE-2AF2CEE8A925}" type="pres">
      <dgm:prSet presAssocID="{1A6D4F09-FCB1-4C4C-91F0-B4DBFC4A8044}" presName="desSpace" presStyleCnt="0"/>
      <dgm:spPr/>
    </dgm:pt>
    <dgm:pt modelId="{FFC7B877-626B-4917-8A49-9128A84E3306}" type="pres">
      <dgm:prSet presAssocID="{B95AE992-D4DE-4D88-B3B8-33FAA3C5ADCC}" presName="desBackupLeftNorm" presStyleCnt="0"/>
      <dgm:spPr/>
    </dgm:pt>
    <dgm:pt modelId="{040EDEC8-E9A3-43E2-ADF9-92BB7E5C7CC4}" type="pres">
      <dgm:prSet presAssocID="{B95AE992-D4DE-4D88-B3B8-33FAA3C5ADCC}" presName="desComposite" presStyleCnt="0"/>
      <dgm:spPr/>
    </dgm:pt>
    <dgm:pt modelId="{338193CD-0FC8-4C4E-951B-F35874E64237}" type="pres">
      <dgm:prSet presAssocID="{B95AE992-D4DE-4D88-B3B8-33FAA3C5ADCC}" presName="desCircle" presStyleLbl="node1" presStyleIdx="3" presStyleCnt="6"/>
      <dgm:spPr/>
    </dgm:pt>
    <dgm:pt modelId="{49C77100-F6FD-4451-863A-056EFC2D8F6B}" type="pres">
      <dgm:prSet presAssocID="{B95AE992-D4DE-4D88-B3B8-33FAA3C5ADCC}" presName="chTx" presStyleLbl="revTx" presStyleIdx="8" presStyleCnt="18"/>
      <dgm:spPr/>
      <dgm:t>
        <a:bodyPr/>
        <a:lstStyle/>
        <a:p>
          <a:endParaRPr lang="ru-RU"/>
        </a:p>
      </dgm:t>
    </dgm:pt>
    <dgm:pt modelId="{0C596FAE-37A9-43A0-99BC-F188D6F3DEA8}" type="pres">
      <dgm:prSet presAssocID="{B95AE992-D4DE-4D88-B3B8-33FAA3C5ADCC}" presName="desTx" presStyleLbl="revTx" presStyleIdx="9" presStyleCnt="18">
        <dgm:presLayoutVars>
          <dgm:bulletEnabled val="1"/>
        </dgm:presLayoutVars>
      </dgm:prSet>
      <dgm:spPr/>
    </dgm:pt>
    <dgm:pt modelId="{E054DE79-3A5A-4BF6-B2A5-1AB0CD193177}" type="pres">
      <dgm:prSet presAssocID="{B95AE992-D4DE-4D88-B3B8-33FAA3C5ADCC}" presName="desBackupRightNorm" presStyleCnt="0"/>
      <dgm:spPr/>
    </dgm:pt>
    <dgm:pt modelId="{CBDA2450-8F05-4135-A2E1-405700062114}" type="pres">
      <dgm:prSet presAssocID="{FDA158ED-6D92-49C8-8CFA-53217C3B56EE}" presName="desSpace" presStyleCnt="0"/>
      <dgm:spPr/>
    </dgm:pt>
    <dgm:pt modelId="{D661C989-473B-4AB3-A729-6657C7CD4239}" type="pres">
      <dgm:prSet presAssocID="{1D638B7C-4EAD-4D4C-ABE5-733168851242}" presName="parComposite" presStyleCnt="0"/>
      <dgm:spPr/>
    </dgm:pt>
    <dgm:pt modelId="{9C608C0B-EB3A-4355-9F84-0ED6246A598C}" type="pres">
      <dgm:prSet presAssocID="{1D638B7C-4EAD-4D4C-ABE5-733168851242}" presName="parBigCircle" presStyleLbl="node0" presStyleIdx="2" presStyleCnt="6"/>
      <dgm:spPr/>
    </dgm:pt>
    <dgm:pt modelId="{C59FF509-3F2F-41F1-AEBE-7DF2F8A0F101}" type="pres">
      <dgm:prSet presAssocID="{1D638B7C-4EAD-4D4C-ABE5-733168851242}" presName="parTx" presStyleLbl="revTx" presStyleIdx="10" presStyleCnt="18"/>
      <dgm:spPr/>
      <dgm:t>
        <a:bodyPr/>
        <a:lstStyle/>
        <a:p>
          <a:endParaRPr lang="ru-RU"/>
        </a:p>
      </dgm:t>
    </dgm:pt>
    <dgm:pt modelId="{5CF8D8A8-0FE6-4732-9843-113BAC515772}" type="pres">
      <dgm:prSet presAssocID="{1D638B7C-4EAD-4D4C-ABE5-733168851242}" presName="bSpace" presStyleCnt="0"/>
      <dgm:spPr/>
    </dgm:pt>
    <dgm:pt modelId="{C3DD1FBA-6F2A-4CA2-8709-6A610E6A7524}" type="pres">
      <dgm:prSet presAssocID="{1D638B7C-4EAD-4D4C-ABE5-733168851242}" presName="parBackupNorm" presStyleCnt="0"/>
      <dgm:spPr/>
    </dgm:pt>
    <dgm:pt modelId="{2E6E8FCC-7724-4A69-AD0F-D46F21D3F15C}" type="pres">
      <dgm:prSet presAssocID="{C2F41741-3D2F-41A2-9A7D-4323B36B985A}" presName="parSpace" presStyleCnt="0"/>
      <dgm:spPr/>
    </dgm:pt>
    <dgm:pt modelId="{8C168EBC-8874-4407-BD86-5B4F45A34AA0}" type="pres">
      <dgm:prSet presAssocID="{13F93983-3949-4BD5-B5CF-92B0D908F785}" presName="parComposite" presStyleCnt="0"/>
      <dgm:spPr/>
    </dgm:pt>
    <dgm:pt modelId="{BFB3F88D-D5CA-454F-8015-BBC3918869E5}" type="pres">
      <dgm:prSet presAssocID="{13F93983-3949-4BD5-B5CF-92B0D908F785}" presName="parBigCircle" presStyleLbl="node0" presStyleIdx="3" presStyleCnt="6"/>
      <dgm:spPr/>
    </dgm:pt>
    <dgm:pt modelId="{1A47E69B-FF3D-4EEC-95E6-26E1DCDF2415}" type="pres">
      <dgm:prSet presAssocID="{13F93983-3949-4BD5-B5CF-92B0D908F785}" presName="parTx" presStyleLbl="revTx" presStyleIdx="11" presStyleCnt="18"/>
      <dgm:spPr/>
      <dgm:t>
        <a:bodyPr/>
        <a:lstStyle/>
        <a:p>
          <a:endParaRPr lang="ru-RU"/>
        </a:p>
      </dgm:t>
    </dgm:pt>
    <dgm:pt modelId="{B578FB68-5123-4636-8EB5-4B1A01C0A429}" type="pres">
      <dgm:prSet presAssocID="{13F93983-3949-4BD5-B5CF-92B0D908F785}" presName="bSpace" presStyleCnt="0"/>
      <dgm:spPr/>
    </dgm:pt>
    <dgm:pt modelId="{2CC69E8F-67B5-4B82-8732-0AEEED3E262A}" type="pres">
      <dgm:prSet presAssocID="{13F93983-3949-4BD5-B5CF-92B0D908F785}" presName="parBackupNorm" presStyleCnt="0"/>
      <dgm:spPr/>
    </dgm:pt>
    <dgm:pt modelId="{62527F79-A42F-4DA3-8E84-3C3F9A8F6205}" type="pres">
      <dgm:prSet presAssocID="{EBF9FDB4-129B-41FD-A405-0CD73D5062E3}" presName="parSpace" presStyleCnt="0"/>
      <dgm:spPr/>
    </dgm:pt>
    <dgm:pt modelId="{02883285-F343-4648-868E-8ADC0A212FDE}" type="pres">
      <dgm:prSet presAssocID="{959EE2AE-295D-4089-A947-1EA1D37EB5CD}" presName="desBackupLeftNorm" presStyleCnt="0"/>
      <dgm:spPr/>
    </dgm:pt>
    <dgm:pt modelId="{13ADE553-13C4-4323-8D64-6B77E307A4A8}" type="pres">
      <dgm:prSet presAssocID="{959EE2AE-295D-4089-A947-1EA1D37EB5CD}" presName="desComposite" presStyleCnt="0"/>
      <dgm:spPr/>
    </dgm:pt>
    <dgm:pt modelId="{2C6E8A9A-5EE4-46C0-8887-A4C2FB090B77}" type="pres">
      <dgm:prSet presAssocID="{959EE2AE-295D-4089-A947-1EA1D37EB5CD}" presName="desCircle" presStyleLbl="node1" presStyleIdx="4" presStyleCnt="6"/>
      <dgm:spPr/>
    </dgm:pt>
    <dgm:pt modelId="{1FEAF1CC-3010-4900-9845-006B76CE4664}" type="pres">
      <dgm:prSet presAssocID="{959EE2AE-295D-4089-A947-1EA1D37EB5CD}" presName="chTx" presStyleLbl="revTx" presStyleIdx="12" presStyleCnt="18"/>
      <dgm:spPr/>
      <dgm:t>
        <a:bodyPr/>
        <a:lstStyle/>
        <a:p>
          <a:endParaRPr lang="ru-RU"/>
        </a:p>
      </dgm:t>
    </dgm:pt>
    <dgm:pt modelId="{46B9EE41-216D-4245-876F-242A6D758667}" type="pres">
      <dgm:prSet presAssocID="{959EE2AE-295D-4089-A947-1EA1D37EB5CD}" presName="desTx" presStyleLbl="revTx" presStyleIdx="13" presStyleCnt="18">
        <dgm:presLayoutVars>
          <dgm:bulletEnabled val="1"/>
        </dgm:presLayoutVars>
      </dgm:prSet>
      <dgm:spPr/>
    </dgm:pt>
    <dgm:pt modelId="{78231FAE-B14F-46BE-9A4F-877396A5A916}" type="pres">
      <dgm:prSet presAssocID="{959EE2AE-295D-4089-A947-1EA1D37EB5CD}" presName="desBackupRightNorm" presStyleCnt="0"/>
      <dgm:spPr/>
    </dgm:pt>
    <dgm:pt modelId="{9B25E679-E2A6-4387-A02D-5CAAFB6C46CF}" type="pres">
      <dgm:prSet presAssocID="{69F88320-9D29-43C2-9FFC-D2F3353D09AE}" presName="desSpace" presStyleCnt="0"/>
      <dgm:spPr/>
    </dgm:pt>
    <dgm:pt modelId="{51D03A5B-A6B3-4177-B3B5-37A254E54670}" type="pres">
      <dgm:prSet presAssocID="{0E9A815F-A657-4B00-8AC8-5243A5631B57}" presName="desBackupLeftNorm" presStyleCnt="0"/>
      <dgm:spPr/>
    </dgm:pt>
    <dgm:pt modelId="{3EA8E78A-6637-40A6-9B5D-D254F9308885}" type="pres">
      <dgm:prSet presAssocID="{0E9A815F-A657-4B00-8AC8-5243A5631B57}" presName="desComposite" presStyleCnt="0"/>
      <dgm:spPr/>
    </dgm:pt>
    <dgm:pt modelId="{B3F32CF7-CB1D-48D0-994C-16B86958FA5F}" type="pres">
      <dgm:prSet presAssocID="{0E9A815F-A657-4B00-8AC8-5243A5631B57}" presName="desCircle" presStyleLbl="node1" presStyleIdx="5" presStyleCnt="6"/>
      <dgm:spPr/>
    </dgm:pt>
    <dgm:pt modelId="{5AFCC435-73A7-4C94-8069-35E072D451C2}" type="pres">
      <dgm:prSet presAssocID="{0E9A815F-A657-4B00-8AC8-5243A5631B57}" presName="chTx" presStyleLbl="revTx" presStyleIdx="14" presStyleCnt="18"/>
      <dgm:spPr/>
      <dgm:t>
        <a:bodyPr/>
        <a:lstStyle/>
        <a:p>
          <a:endParaRPr lang="ru-RU"/>
        </a:p>
      </dgm:t>
    </dgm:pt>
    <dgm:pt modelId="{4E31BFE3-116A-4A84-8902-6B1BE44EDB19}" type="pres">
      <dgm:prSet presAssocID="{0E9A815F-A657-4B00-8AC8-5243A5631B57}" presName="desTx" presStyleLbl="revTx" presStyleIdx="15" presStyleCnt="18">
        <dgm:presLayoutVars>
          <dgm:bulletEnabled val="1"/>
        </dgm:presLayoutVars>
      </dgm:prSet>
      <dgm:spPr/>
    </dgm:pt>
    <dgm:pt modelId="{6203AC49-1F04-461F-B6C7-9DC93A908365}" type="pres">
      <dgm:prSet presAssocID="{0E9A815F-A657-4B00-8AC8-5243A5631B57}" presName="desBackupRightNorm" presStyleCnt="0"/>
      <dgm:spPr/>
    </dgm:pt>
    <dgm:pt modelId="{19FE0F33-9583-4ADA-B4D5-9135A6502CBC}" type="pres">
      <dgm:prSet presAssocID="{4E8FF9F6-0AD1-42FE-A6CC-0DC59E6C5C1B}" presName="desSpace" presStyleCnt="0"/>
      <dgm:spPr/>
    </dgm:pt>
    <dgm:pt modelId="{A5210DC8-E4E6-470F-B2D9-1F13195789D7}" type="pres">
      <dgm:prSet presAssocID="{90E7BD77-B43A-4E86-8472-A5B96947A88F}" presName="parComposite" presStyleCnt="0"/>
      <dgm:spPr/>
    </dgm:pt>
    <dgm:pt modelId="{DE8C34FC-5BB3-4C74-91B8-DF296E2CEE92}" type="pres">
      <dgm:prSet presAssocID="{90E7BD77-B43A-4E86-8472-A5B96947A88F}" presName="parBigCircle" presStyleLbl="node0" presStyleIdx="4" presStyleCnt="6"/>
      <dgm:spPr/>
    </dgm:pt>
    <dgm:pt modelId="{C0ACF1E0-F724-4071-A2B0-0DFDC59DF85D}" type="pres">
      <dgm:prSet presAssocID="{90E7BD77-B43A-4E86-8472-A5B96947A88F}" presName="parTx" presStyleLbl="revTx" presStyleIdx="16" presStyleCnt="18"/>
      <dgm:spPr/>
      <dgm:t>
        <a:bodyPr/>
        <a:lstStyle/>
        <a:p>
          <a:endParaRPr lang="ru-RU"/>
        </a:p>
      </dgm:t>
    </dgm:pt>
    <dgm:pt modelId="{86FFCB85-999F-4851-83F4-05D02B4643D7}" type="pres">
      <dgm:prSet presAssocID="{90E7BD77-B43A-4E86-8472-A5B96947A88F}" presName="bSpace" presStyleCnt="0"/>
      <dgm:spPr/>
    </dgm:pt>
    <dgm:pt modelId="{3E57A961-3FB2-46D6-B35E-5DC760999BFD}" type="pres">
      <dgm:prSet presAssocID="{90E7BD77-B43A-4E86-8472-A5B96947A88F}" presName="parBackupNorm" presStyleCnt="0"/>
      <dgm:spPr/>
    </dgm:pt>
    <dgm:pt modelId="{BA42310A-8AB9-4483-B337-410D05792899}" type="pres">
      <dgm:prSet presAssocID="{3416054E-6F15-46E3-B09B-5A5590E1C272}" presName="parSpace" presStyleCnt="0"/>
      <dgm:spPr/>
    </dgm:pt>
    <dgm:pt modelId="{B78F58B1-A294-4552-8784-8D93257787FA}" type="pres">
      <dgm:prSet presAssocID="{381338F1-C08C-4B54-A73C-05652661EB30}" presName="parComposite" presStyleCnt="0"/>
      <dgm:spPr/>
    </dgm:pt>
    <dgm:pt modelId="{8FBBF6B3-3736-44CC-82C3-E4FAAEECFF01}" type="pres">
      <dgm:prSet presAssocID="{381338F1-C08C-4B54-A73C-05652661EB30}" presName="parBigCircle" presStyleLbl="node0" presStyleIdx="5" presStyleCnt="6"/>
      <dgm:spPr/>
    </dgm:pt>
    <dgm:pt modelId="{FF15ACA8-6E36-4D0B-8C14-E6B1458D43B9}" type="pres">
      <dgm:prSet presAssocID="{381338F1-C08C-4B54-A73C-05652661EB30}" presName="parTx" presStyleLbl="revTx" presStyleIdx="17" presStyleCnt="18"/>
      <dgm:spPr/>
      <dgm:t>
        <a:bodyPr/>
        <a:lstStyle/>
        <a:p>
          <a:endParaRPr lang="ru-RU"/>
        </a:p>
      </dgm:t>
    </dgm:pt>
    <dgm:pt modelId="{8CDCD375-DE3A-4C6E-A300-42946CD745A8}" type="pres">
      <dgm:prSet presAssocID="{381338F1-C08C-4B54-A73C-05652661EB30}" presName="bSpace" presStyleCnt="0"/>
      <dgm:spPr/>
    </dgm:pt>
    <dgm:pt modelId="{381207C9-A34D-40D9-9ADB-FEFFA3702652}" type="pres">
      <dgm:prSet presAssocID="{381338F1-C08C-4B54-A73C-05652661EB30}" presName="parBackupNorm" presStyleCnt="0"/>
      <dgm:spPr/>
    </dgm:pt>
    <dgm:pt modelId="{7A1E728E-33DF-48DC-8029-EFAA51302D2D}" type="pres">
      <dgm:prSet presAssocID="{DB780607-FC66-4E14-AB51-988B43DA0B78}" presName="parSpace" presStyleCnt="0"/>
      <dgm:spPr/>
    </dgm:pt>
  </dgm:ptLst>
  <dgm:cxnLst>
    <dgm:cxn modelId="{5EE7E209-C274-4EC6-AE21-7EE8CE03204B}" srcId="{29714EA1-C718-4B02-8849-1974757ECCB1}" destId="{90E7BD77-B43A-4E86-8472-A5B96947A88F}" srcOrd="4" destOrd="0" parTransId="{D9EAC38B-328A-4B74-BAD9-6C848B900920}" sibTransId="{3416054E-6F15-46E3-B09B-5A5590E1C272}"/>
    <dgm:cxn modelId="{43265FC4-50EF-4F45-9177-D538B6E5860B}" srcId="{29714EA1-C718-4B02-8849-1974757ECCB1}" destId="{FB5EA68A-3179-4BE5-BE46-F5AC5EF7C294}" srcOrd="0" destOrd="0" parTransId="{FB450304-BBB0-4047-805C-4F4CDD3110D0}" sibTransId="{72462FEF-3045-4ADE-8142-7FE7C35C36FF}"/>
    <dgm:cxn modelId="{51E8E055-C1AC-4355-ADE7-85B2A1190F38}" type="presOf" srcId="{B4BD68A9-B22D-4A51-A6D3-3B22E822CA32}" destId="{F4635E98-5BBF-4182-AC18-777C54AF4101}" srcOrd="0" destOrd="0" presId="urn:microsoft.com/office/officeart/2008/layout/CircleAccentTimeline"/>
    <dgm:cxn modelId="{5DCED61B-69A0-4510-901D-592B5E78838D}" type="presOf" srcId="{29714EA1-C718-4B02-8849-1974757ECCB1}" destId="{3EAEA2F7-4BED-469D-AD1F-93C5CF80AAC3}" srcOrd="0" destOrd="0" presId="urn:microsoft.com/office/officeart/2008/layout/CircleAccentTimeline"/>
    <dgm:cxn modelId="{54AC1535-29C6-4791-854D-EFF07331FDD4}" srcId="{13F93983-3949-4BD5-B5CF-92B0D908F785}" destId="{959EE2AE-295D-4089-A947-1EA1D37EB5CD}" srcOrd="0" destOrd="0" parTransId="{AC84185D-EE68-4474-967C-D4C33008D29F}" sibTransId="{69F88320-9D29-43C2-9FFC-D2F3353D09AE}"/>
    <dgm:cxn modelId="{0FF5F8E6-42DE-43E8-9172-760CB5BF2059}" srcId="{7BCCAB12-EA3B-4BA6-8BAF-44BBAC4A9CD4}" destId="{B95AE992-D4DE-4D88-B3B8-33FAA3C5ADCC}" srcOrd="3" destOrd="0" parTransId="{2F4728AE-DF53-4E2F-8347-D6B168CE186C}" sibTransId="{FDA158ED-6D92-49C8-8CFA-53217C3B56EE}"/>
    <dgm:cxn modelId="{FF2B93FC-E31F-4C33-BDDF-397E0303058F}" type="presOf" srcId="{381338F1-C08C-4B54-A73C-05652661EB30}" destId="{FF15ACA8-6E36-4D0B-8C14-E6B1458D43B9}" srcOrd="0" destOrd="0" presId="urn:microsoft.com/office/officeart/2008/layout/CircleAccentTimeline"/>
    <dgm:cxn modelId="{B3B9C1EC-8AA6-4E0A-BDAB-2D423D05E8CC}" srcId="{7BCCAB12-EA3B-4BA6-8BAF-44BBAC4A9CD4}" destId="{2448E0BF-28E5-4F2B-BF63-F6A024F89155}" srcOrd="0" destOrd="0" parTransId="{9C056483-D119-496D-9957-37496D289BBD}" sibTransId="{27062B5A-1CE2-4E63-BBEF-B2E1B116817D}"/>
    <dgm:cxn modelId="{6421C8F0-1CC6-42FC-8553-1EAF8031FB56}" srcId="{29714EA1-C718-4B02-8849-1974757ECCB1}" destId="{7BCCAB12-EA3B-4BA6-8BAF-44BBAC4A9CD4}" srcOrd="1" destOrd="0" parTransId="{1B42A72C-C30D-4C15-9DE4-1CDDD97D41AD}" sibTransId="{E1282E7C-53CD-4F04-994D-C9F9D0C606D1}"/>
    <dgm:cxn modelId="{7DE296AE-D537-4E55-9F61-512B74D5E195}" type="presOf" srcId="{90E7BD77-B43A-4E86-8472-A5B96947A88F}" destId="{C0ACF1E0-F724-4071-A2B0-0DFDC59DF85D}" srcOrd="0" destOrd="0" presId="urn:microsoft.com/office/officeart/2008/layout/CircleAccentTimeline"/>
    <dgm:cxn modelId="{F4EF1E8C-FB5B-4DD8-B12E-B169CB41ED80}" srcId="{13F93983-3949-4BD5-B5CF-92B0D908F785}" destId="{0E9A815F-A657-4B00-8AC8-5243A5631B57}" srcOrd="1" destOrd="0" parTransId="{155FD197-8CB9-41BC-A88F-64D8B1DF9ECA}" sibTransId="{4E8FF9F6-0AD1-42FE-A6CC-0DC59E6C5C1B}"/>
    <dgm:cxn modelId="{2C129E11-02CE-4CB0-8362-A75217CA6DBF}" srcId="{29714EA1-C718-4B02-8849-1974757ECCB1}" destId="{381338F1-C08C-4B54-A73C-05652661EB30}" srcOrd="5" destOrd="0" parTransId="{5B5DB45B-AC3D-4A9B-96CA-4716505726F4}" sibTransId="{DB780607-FC66-4E14-AB51-988B43DA0B78}"/>
    <dgm:cxn modelId="{4CA9A865-2CA8-4B15-9219-565A8A747C76}" srcId="{29714EA1-C718-4B02-8849-1974757ECCB1}" destId="{13F93983-3949-4BD5-B5CF-92B0D908F785}" srcOrd="3" destOrd="0" parTransId="{52E963EC-FFFD-4B06-B7EA-885BF33AFBEA}" sibTransId="{EBF9FDB4-129B-41FD-A405-0CD73D5062E3}"/>
    <dgm:cxn modelId="{CB1C72DE-3476-4F93-B6DE-97323F045F78}" type="presOf" srcId="{13F93983-3949-4BD5-B5CF-92B0D908F785}" destId="{1A47E69B-FF3D-4EEC-95E6-26E1DCDF2415}" srcOrd="0" destOrd="0" presId="urn:microsoft.com/office/officeart/2008/layout/CircleAccentTimeline"/>
    <dgm:cxn modelId="{C3BF671D-7C4D-434C-AA70-23C41676A7EB}" type="presOf" srcId="{1D638B7C-4EAD-4D4C-ABE5-733168851242}" destId="{C59FF509-3F2F-41F1-AEBE-7DF2F8A0F101}" srcOrd="0" destOrd="0" presId="urn:microsoft.com/office/officeart/2008/layout/CircleAccentTimeline"/>
    <dgm:cxn modelId="{8D88F2D0-A58B-4BF8-92F1-1F7B4DD9715C}" srcId="{29714EA1-C718-4B02-8849-1974757ECCB1}" destId="{1D638B7C-4EAD-4D4C-ABE5-733168851242}" srcOrd="2" destOrd="0" parTransId="{E8A10A00-966D-4C5F-9070-ABF791D3C927}" sibTransId="{C2F41741-3D2F-41A2-9A7D-4323B36B985A}"/>
    <dgm:cxn modelId="{1F766C7A-31CD-45A9-8DD0-E1290E8FD615}" type="presOf" srcId="{959EE2AE-295D-4089-A947-1EA1D37EB5CD}" destId="{1FEAF1CC-3010-4900-9845-006B76CE4664}" srcOrd="0" destOrd="0" presId="urn:microsoft.com/office/officeart/2008/layout/CircleAccentTimeline"/>
    <dgm:cxn modelId="{FD374507-0205-49B1-8C34-B0CA59E6220E}" type="presOf" srcId="{B95AE992-D4DE-4D88-B3B8-33FAA3C5ADCC}" destId="{49C77100-F6FD-4451-863A-056EFC2D8F6B}" srcOrd="0" destOrd="0" presId="urn:microsoft.com/office/officeart/2008/layout/CircleAccentTimeline"/>
    <dgm:cxn modelId="{379F124E-83FC-4D81-95D6-427FB88772EA}" type="presOf" srcId="{2448E0BF-28E5-4F2B-BF63-F6A024F89155}" destId="{74790C8F-C766-44E8-B160-6F1CBE80BED2}" srcOrd="0" destOrd="0" presId="urn:microsoft.com/office/officeart/2008/layout/CircleAccentTimeline"/>
    <dgm:cxn modelId="{65EB0ECE-A8A3-4CDF-BBC4-E2B550173951}" srcId="{7BCCAB12-EA3B-4BA6-8BAF-44BBAC4A9CD4}" destId="{B4BD68A9-B22D-4A51-A6D3-3B22E822CA32}" srcOrd="2" destOrd="0" parTransId="{9F7D65F9-9842-413F-B041-42981B8B457D}" sibTransId="{1A6D4F09-FCB1-4C4C-91F0-B4DBFC4A8044}"/>
    <dgm:cxn modelId="{2DA04762-005C-48A7-BC60-CE6A794DAB87}" srcId="{7BCCAB12-EA3B-4BA6-8BAF-44BBAC4A9CD4}" destId="{2754A67E-1866-4B66-8AED-AFD9CAA97743}" srcOrd="1" destOrd="0" parTransId="{5252F713-FA0E-4DF9-AF3B-F308BC4D1A7C}" sibTransId="{97ECEBB3-1030-497E-B541-A849D16A693F}"/>
    <dgm:cxn modelId="{43AA67FC-9AB7-4A1A-8AB4-1BF06A6A89CD}" type="presOf" srcId="{FB5EA68A-3179-4BE5-BE46-F5AC5EF7C294}" destId="{EA75EFAF-D5D3-4807-8D1B-714A5D19E2FB}" srcOrd="0" destOrd="0" presId="urn:microsoft.com/office/officeart/2008/layout/CircleAccentTimeline"/>
    <dgm:cxn modelId="{0D76F611-A42F-4F2F-9FF2-184BA2219F6E}" type="presOf" srcId="{0E9A815F-A657-4B00-8AC8-5243A5631B57}" destId="{5AFCC435-73A7-4C94-8069-35E072D451C2}" srcOrd="0" destOrd="0" presId="urn:microsoft.com/office/officeart/2008/layout/CircleAccentTimeline"/>
    <dgm:cxn modelId="{80389093-5386-4376-AB88-411C5DEC8C36}" type="presOf" srcId="{7BCCAB12-EA3B-4BA6-8BAF-44BBAC4A9CD4}" destId="{6CEFFF0F-0852-4202-86F4-62D5FB0A0C51}" srcOrd="0" destOrd="0" presId="urn:microsoft.com/office/officeart/2008/layout/CircleAccentTimeline"/>
    <dgm:cxn modelId="{9035AE9B-1B3E-4F7E-B5C5-AF299090C089}" type="presOf" srcId="{2754A67E-1866-4B66-8AED-AFD9CAA97743}" destId="{A78BF8A9-775C-43CA-81D2-50AA857DC8B2}" srcOrd="0" destOrd="0" presId="urn:microsoft.com/office/officeart/2008/layout/CircleAccentTimeline"/>
    <dgm:cxn modelId="{217F5FCF-4C5D-470B-80AF-8D77C8DDB203}" type="presParOf" srcId="{3EAEA2F7-4BED-469D-AD1F-93C5CF80AAC3}" destId="{8876BD81-50E2-4DCC-9CAA-97E542FD8FCB}" srcOrd="0" destOrd="0" presId="urn:microsoft.com/office/officeart/2008/layout/CircleAccentTimeline"/>
    <dgm:cxn modelId="{0B46B90E-019E-4AD4-BFC7-893ABBD0E6AC}" type="presParOf" srcId="{8876BD81-50E2-4DCC-9CAA-97E542FD8FCB}" destId="{9A8463CF-AF93-4E0C-ADDA-27E1431169B7}" srcOrd="0" destOrd="0" presId="urn:microsoft.com/office/officeart/2008/layout/CircleAccentTimeline"/>
    <dgm:cxn modelId="{1CFBBB20-2241-4747-8C8F-1208CC3D73E9}" type="presParOf" srcId="{8876BD81-50E2-4DCC-9CAA-97E542FD8FCB}" destId="{EA75EFAF-D5D3-4807-8D1B-714A5D19E2FB}" srcOrd="1" destOrd="0" presId="urn:microsoft.com/office/officeart/2008/layout/CircleAccentTimeline"/>
    <dgm:cxn modelId="{73C8673D-C0B1-4A16-8CF8-9BE7907A2ADA}" type="presParOf" srcId="{8876BD81-50E2-4DCC-9CAA-97E542FD8FCB}" destId="{2553F9EA-C317-4D9C-ACEA-520ACC7CEC30}" srcOrd="2" destOrd="0" presId="urn:microsoft.com/office/officeart/2008/layout/CircleAccentTimeline"/>
    <dgm:cxn modelId="{78745F1D-A985-4C3B-BD3A-463275199530}" type="presParOf" srcId="{3EAEA2F7-4BED-469D-AD1F-93C5CF80AAC3}" destId="{4395203A-7F44-4F78-917B-4F4B5F745605}" srcOrd="1" destOrd="0" presId="urn:microsoft.com/office/officeart/2008/layout/CircleAccentTimeline"/>
    <dgm:cxn modelId="{066DFD05-48AC-4DC8-A68E-40A34AAF1335}" type="presParOf" srcId="{3EAEA2F7-4BED-469D-AD1F-93C5CF80AAC3}" destId="{F36CB47C-53C3-4FEE-AD9D-81264976DDAF}" srcOrd="2" destOrd="0" presId="urn:microsoft.com/office/officeart/2008/layout/CircleAccentTimeline"/>
    <dgm:cxn modelId="{0D9D0127-D2D7-4D42-B34B-BA73D560BDFB}" type="presParOf" srcId="{3EAEA2F7-4BED-469D-AD1F-93C5CF80AAC3}" destId="{7351C411-AA8A-468F-B15B-E1C9B52DEA25}" srcOrd="3" destOrd="0" presId="urn:microsoft.com/office/officeart/2008/layout/CircleAccentTimeline"/>
    <dgm:cxn modelId="{2C56ED33-0B93-481B-B515-9DC98E2C3DE7}" type="presParOf" srcId="{7351C411-AA8A-468F-B15B-E1C9B52DEA25}" destId="{AD2C54E8-AAAF-4A28-8EAB-297D3FD54655}" srcOrd="0" destOrd="0" presId="urn:microsoft.com/office/officeart/2008/layout/CircleAccentTimeline"/>
    <dgm:cxn modelId="{F74BD5C7-EF7D-4FF4-B5EC-989553AF80A9}" type="presParOf" srcId="{7351C411-AA8A-468F-B15B-E1C9B52DEA25}" destId="{6CEFFF0F-0852-4202-86F4-62D5FB0A0C51}" srcOrd="1" destOrd="0" presId="urn:microsoft.com/office/officeart/2008/layout/CircleAccentTimeline"/>
    <dgm:cxn modelId="{69403E20-2806-42D8-93BE-A8E8795B03D7}" type="presParOf" srcId="{7351C411-AA8A-468F-B15B-E1C9B52DEA25}" destId="{8958DC6B-1AA3-4DE1-B10E-AE5A7889E5C6}" srcOrd="2" destOrd="0" presId="urn:microsoft.com/office/officeart/2008/layout/CircleAccentTimeline"/>
    <dgm:cxn modelId="{335C1A54-4777-469F-9484-E316EA7A2DC9}" type="presParOf" srcId="{3EAEA2F7-4BED-469D-AD1F-93C5CF80AAC3}" destId="{1522E7FE-25E9-4646-B236-D373B5B1C5F6}" srcOrd="4" destOrd="0" presId="urn:microsoft.com/office/officeart/2008/layout/CircleAccentTimeline"/>
    <dgm:cxn modelId="{BF8A3222-3FC0-4CFD-8FAC-F7C62CBAFAE8}" type="presParOf" srcId="{3EAEA2F7-4BED-469D-AD1F-93C5CF80AAC3}" destId="{50E987A2-1F59-43A1-94BD-65E8766FB137}" srcOrd="5" destOrd="0" presId="urn:microsoft.com/office/officeart/2008/layout/CircleAccentTimeline"/>
    <dgm:cxn modelId="{84C0D1A9-69CD-42DC-AAB8-B97444A8E184}" type="presParOf" srcId="{3EAEA2F7-4BED-469D-AD1F-93C5CF80AAC3}" destId="{EEEEAA9A-2D49-4069-8011-515856A25B01}" srcOrd="6" destOrd="0" presId="urn:microsoft.com/office/officeart/2008/layout/CircleAccentTimeline"/>
    <dgm:cxn modelId="{021EF09F-98E7-4F71-9AC9-D0DFFA9A2359}" type="presParOf" srcId="{3EAEA2F7-4BED-469D-AD1F-93C5CF80AAC3}" destId="{AC41952E-6A7D-4664-936C-2D0C4C1B4AED}" srcOrd="7" destOrd="0" presId="urn:microsoft.com/office/officeart/2008/layout/CircleAccentTimeline"/>
    <dgm:cxn modelId="{73FFF33E-E437-4A15-AB95-E13D562E9BC2}" type="presParOf" srcId="{AC41952E-6A7D-4664-936C-2D0C4C1B4AED}" destId="{1F27B293-6993-4C42-91B3-7246CAB3E0C1}" srcOrd="0" destOrd="0" presId="urn:microsoft.com/office/officeart/2008/layout/CircleAccentTimeline"/>
    <dgm:cxn modelId="{FEB92435-139D-4308-8DA6-395BF26DC7F3}" type="presParOf" srcId="{AC41952E-6A7D-4664-936C-2D0C4C1B4AED}" destId="{74790C8F-C766-44E8-B160-6F1CBE80BED2}" srcOrd="1" destOrd="0" presId="urn:microsoft.com/office/officeart/2008/layout/CircleAccentTimeline"/>
    <dgm:cxn modelId="{34E5468C-40FC-47FE-AA73-AA9D928CCC0D}" type="presParOf" srcId="{AC41952E-6A7D-4664-936C-2D0C4C1B4AED}" destId="{153D2EA0-B404-4BA1-88C8-670DF0A96C2C}" srcOrd="2" destOrd="0" presId="urn:microsoft.com/office/officeart/2008/layout/CircleAccentTimeline"/>
    <dgm:cxn modelId="{4E8162E4-7743-43E9-9570-155045AC7FBF}" type="presParOf" srcId="{3EAEA2F7-4BED-469D-AD1F-93C5CF80AAC3}" destId="{827552D3-679F-4EED-9975-C06B5C0C0321}" srcOrd="8" destOrd="0" presId="urn:microsoft.com/office/officeart/2008/layout/CircleAccentTimeline"/>
    <dgm:cxn modelId="{111FA9A7-5348-42D2-8933-9CE250B4BA73}" type="presParOf" srcId="{3EAEA2F7-4BED-469D-AD1F-93C5CF80AAC3}" destId="{843D644A-E554-4AA7-BFF9-7EB4CDEE2B85}" srcOrd="9" destOrd="0" presId="urn:microsoft.com/office/officeart/2008/layout/CircleAccentTimeline"/>
    <dgm:cxn modelId="{317CFB14-C4AA-47B4-BD52-89D8C28E19F3}" type="presParOf" srcId="{3EAEA2F7-4BED-469D-AD1F-93C5CF80AAC3}" destId="{041932C6-31ED-4894-9BBF-166EEF7E1EBB}" srcOrd="10" destOrd="0" presId="urn:microsoft.com/office/officeart/2008/layout/CircleAccentTimeline"/>
    <dgm:cxn modelId="{B31A1DFC-0580-4CA7-9DA1-2CB890A0B75E}" type="presParOf" srcId="{3EAEA2F7-4BED-469D-AD1F-93C5CF80AAC3}" destId="{1E1B8655-E8D6-446E-97EA-364EFB7BE80A}" srcOrd="11" destOrd="0" presId="urn:microsoft.com/office/officeart/2008/layout/CircleAccentTimeline"/>
    <dgm:cxn modelId="{7DD6C5BB-9849-4506-B8B3-288FB2967429}" type="presParOf" srcId="{1E1B8655-E8D6-446E-97EA-364EFB7BE80A}" destId="{24B273DE-F8D7-4EDB-9902-35AD93655760}" srcOrd="0" destOrd="0" presId="urn:microsoft.com/office/officeart/2008/layout/CircleAccentTimeline"/>
    <dgm:cxn modelId="{AC71E1AA-F31F-48D5-A0B1-25E8BE91E07C}" type="presParOf" srcId="{1E1B8655-E8D6-446E-97EA-364EFB7BE80A}" destId="{A78BF8A9-775C-43CA-81D2-50AA857DC8B2}" srcOrd="1" destOrd="0" presId="urn:microsoft.com/office/officeart/2008/layout/CircleAccentTimeline"/>
    <dgm:cxn modelId="{A2FA522D-9BFC-4BBE-825B-55D3191C9911}" type="presParOf" srcId="{1E1B8655-E8D6-446E-97EA-364EFB7BE80A}" destId="{ECFB0D7E-B471-44C5-A1DA-56CE58EE389A}" srcOrd="2" destOrd="0" presId="urn:microsoft.com/office/officeart/2008/layout/CircleAccentTimeline"/>
    <dgm:cxn modelId="{A0462E31-B18A-4A29-83A2-00BDBF53CFEA}" type="presParOf" srcId="{3EAEA2F7-4BED-469D-AD1F-93C5CF80AAC3}" destId="{FE8E1770-0C9F-4991-A804-101846D2B061}" srcOrd="12" destOrd="0" presId="urn:microsoft.com/office/officeart/2008/layout/CircleAccentTimeline"/>
    <dgm:cxn modelId="{F87DA8A0-D04F-450B-9C58-FE8F0CBC497E}" type="presParOf" srcId="{3EAEA2F7-4BED-469D-AD1F-93C5CF80AAC3}" destId="{837CC958-E8C3-4775-9B63-006BD6B48EBC}" srcOrd="13" destOrd="0" presId="urn:microsoft.com/office/officeart/2008/layout/CircleAccentTimeline"/>
    <dgm:cxn modelId="{F86DF99B-467E-4628-A3BA-614A12283C95}" type="presParOf" srcId="{3EAEA2F7-4BED-469D-AD1F-93C5CF80AAC3}" destId="{FBEDC3B4-5C8C-493E-816E-57967F0751AA}" srcOrd="14" destOrd="0" presId="urn:microsoft.com/office/officeart/2008/layout/CircleAccentTimeline"/>
    <dgm:cxn modelId="{632BD5AC-AD5A-4578-837B-0D35E2B6D2AD}" type="presParOf" srcId="{3EAEA2F7-4BED-469D-AD1F-93C5CF80AAC3}" destId="{0C938744-8EC2-41E5-9C6F-152FBB5C0618}" srcOrd="15" destOrd="0" presId="urn:microsoft.com/office/officeart/2008/layout/CircleAccentTimeline"/>
    <dgm:cxn modelId="{A3A12F77-84AE-4CAE-BF08-AC1EAC0A888E}" type="presParOf" srcId="{0C938744-8EC2-41E5-9C6F-152FBB5C0618}" destId="{6632B92E-A130-43F9-9618-BFF45A3EFE90}" srcOrd="0" destOrd="0" presId="urn:microsoft.com/office/officeart/2008/layout/CircleAccentTimeline"/>
    <dgm:cxn modelId="{57F3D337-D6D0-434A-B603-39F9F764E648}" type="presParOf" srcId="{0C938744-8EC2-41E5-9C6F-152FBB5C0618}" destId="{F4635E98-5BBF-4182-AC18-777C54AF4101}" srcOrd="1" destOrd="0" presId="urn:microsoft.com/office/officeart/2008/layout/CircleAccentTimeline"/>
    <dgm:cxn modelId="{0978CAD3-856C-437E-A589-AA7F1BDF3D78}" type="presParOf" srcId="{0C938744-8EC2-41E5-9C6F-152FBB5C0618}" destId="{317983AD-8654-42C2-9D5A-E0A8A333DA3D}" srcOrd="2" destOrd="0" presId="urn:microsoft.com/office/officeart/2008/layout/CircleAccentTimeline"/>
    <dgm:cxn modelId="{8DCB9543-5101-4977-BA5C-3B7D36A74F06}" type="presParOf" srcId="{3EAEA2F7-4BED-469D-AD1F-93C5CF80AAC3}" destId="{4AD906C4-B7E4-4BE4-A363-D0DB5E9A0EBB}" srcOrd="16" destOrd="0" presId="urn:microsoft.com/office/officeart/2008/layout/CircleAccentTimeline"/>
    <dgm:cxn modelId="{A8EB81E5-8A94-4276-A988-D091D2191C7B}" type="presParOf" srcId="{3EAEA2F7-4BED-469D-AD1F-93C5CF80AAC3}" destId="{03DCDAC1-F48A-49B9-9BBE-2AF2CEE8A925}" srcOrd="17" destOrd="0" presId="urn:microsoft.com/office/officeart/2008/layout/CircleAccentTimeline"/>
    <dgm:cxn modelId="{7054823A-D9AD-4226-B0C0-A8267F29FE71}" type="presParOf" srcId="{3EAEA2F7-4BED-469D-AD1F-93C5CF80AAC3}" destId="{FFC7B877-626B-4917-8A49-9128A84E3306}" srcOrd="18" destOrd="0" presId="urn:microsoft.com/office/officeart/2008/layout/CircleAccentTimeline"/>
    <dgm:cxn modelId="{A0E25420-B2F5-4DA0-91BB-9F52397B57CA}" type="presParOf" srcId="{3EAEA2F7-4BED-469D-AD1F-93C5CF80AAC3}" destId="{040EDEC8-E9A3-43E2-ADF9-92BB7E5C7CC4}" srcOrd="19" destOrd="0" presId="urn:microsoft.com/office/officeart/2008/layout/CircleAccentTimeline"/>
    <dgm:cxn modelId="{00B947EC-1490-4138-B564-60F4A3547401}" type="presParOf" srcId="{040EDEC8-E9A3-43E2-ADF9-92BB7E5C7CC4}" destId="{338193CD-0FC8-4C4E-951B-F35874E64237}" srcOrd="0" destOrd="0" presId="urn:microsoft.com/office/officeart/2008/layout/CircleAccentTimeline"/>
    <dgm:cxn modelId="{592E86B4-78BD-4B91-BEC1-E038CFAED9FF}" type="presParOf" srcId="{040EDEC8-E9A3-43E2-ADF9-92BB7E5C7CC4}" destId="{49C77100-F6FD-4451-863A-056EFC2D8F6B}" srcOrd="1" destOrd="0" presId="urn:microsoft.com/office/officeart/2008/layout/CircleAccentTimeline"/>
    <dgm:cxn modelId="{B52C3FDE-078C-4E5E-8E5A-07E5949318F5}" type="presParOf" srcId="{040EDEC8-E9A3-43E2-ADF9-92BB7E5C7CC4}" destId="{0C596FAE-37A9-43A0-99BC-F188D6F3DEA8}" srcOrd="2" destOrd="0" presId="urn:microsoft.com/office/officeart/2008/layout/CircleAccentTimeline"/>
    <dgm:cxn modelId="{9761DC87-6BAB-4A30-935C-83B4B726C0B4}" type="presParOf" srcId="{3EAEA2F7-4BED-469D-AD1F-93C5CF80AAC3}" destId="{E054DE79-3A5A-4BF6-B2A5-1AB0CD193177}" srcOrd="20" destOrd="0" presId="urn:microsoft.com/office/officeart/2008/layout/CircleAccentTimeline"/>
    <dgm:cxn modelId="{B8A2A4DF-599B-4762-AFFC-50C9E55FC2F4}" type="presParOf" srcId="{3EAEA2F7-4BED-469D-AD1F-93C5CF80AAC3}" destId="{CBDA2450-8F05-4135-A2E1-405700062114}" srcOrd="21" destOrd="0" presId="urn:microsoft.com/office/officeart/2008/layout/CircleAccentTimeline"/>
    <dgm:cxn modelId="{E32A5CFF-ABF8-48A5-A8F1-42C6C1AFD59C}" type="presParOf" srcId="{3EAEA2F7-4BED-469D-AD1F-93C5CF80AAC3}" destId="{D661C989-473B-4AB3-A729-6657C7CD4239}" srcOrd="22" destOrd="0" presId="urn:microsoft.com/office/officeart/2008/layout/CircleAccentTimeline"/>
    <dgm:cxn modelId="{98611320-FEF8-4819-8928-7EAA7442B83D}" type="presParOf" srcId="{D661C989-473B-4AB3-A729-6657C7CD4239}" destId="{9C608C0B-EB3A-4355-9F84-0ED6246A598C}" srcOrd="0" destOrd="0" presId="urn:microsoft.com/office/officeart/2008/layout/CircleAccentTimeline"/>
    <dgm:cxn modelId="{AADD936A-F944-4D9E-B5F4-CAA7A90FEC76}" type="presParOf" srcId="{D661C989-473B-4AB3-A729-6657C7CD4239}" destId="{C59FF509-3F2F-41F1-AEBE-7DF2F8A0F101}" srcOrd="1" destOrd="0" presId="urn:microsoft.com/office/officeart/2008/layout/CircleAccentTimeline"/>
    <dgm:cxn modelId="{322606FF-41CA-4119-B98F-F54F71AA95A9}" type="presParOf" srcId="{D661C989-473B-4AB3-A729-6657C7CD4239}" destId="{5CF8D8A8-0FE6-4732-9843-113BAC515772}" srcOrd="2" destOrd="0" presId="urn:microsoft.com/office/officeart/2008/layout/CircleAccentTimeline"/>
    <dgm:cxn modelId="{C9E7076F-B2A3-41E3-A2B0-4A531163B884}" type="presParOf" srcId="{3EAEA2F7-4BED-469D-AD1F-93C5CF80AAC3}" destId="{C3DD1FBA-6F2A-4CA2-8709-6A610E6A7524}" srcOrd="23" destOrd="0" presId="urn:microsoft.com/office/officeart/2008/layout/CircleAccentTimeline"/>
    <dgm:cxn modelId="{56DFF377-FB36-4CEA-93B7-4A408672AD60}" type="presParOf" srcId="{3EAEA2F7-4BED-469D-AD1F-93C5CF80AAC3}" destId="{2E6E8FCC-7724-4A69-AD0F-D46F21D3F15C}" srcOrd="24" destOrd="0" presId="urn:microsoft.com/office/officeart/2008/layout/CircleAccentTimeline"/>
    <dgm:cxn modelId="{D12A0BC7-3819-4573-8428-B527B1447EB4}" type="presParOf" srcId="{3EAEA2F7-4BED-469D-AD1F-93C5CF80AAC3}" destId="{8C168EBC-8874-4407-BD86-5B4F45A34AA0}" srcOrd="25" destOrd="0" presId="urn:microsoft.com/office/officeart/2008/layout/CircleAccentTimeline"/>
    <dgm:cxn modelId="{0A6C55BE-D60C-4C72-AFE9-CCE81B67B848}" type="presParOf" srcId="{8C168EBC-8874-4407-BD86-5B4F45A34AA0}" destId="{BFB3F88D-D5CA-454F-8015-BBC3918869E5}" srcOrd="0" destOrd="0" presId="urn:microsoft.com/office/officeart/2008/layout/CircleAccentTimeline"/>
    <dgm:cxn modelId="{46AB19E0-977C-4EA0-96E7-BE95A2E3EA94}" type="presParOf" srcId="{8C168EBC-8874-4407-BD86-5B4F45A34AA0}" destId="{1A47E69B-FF3D-4EEC-95E6-26E1DCDF2415}" srcOrd="1" destOrd="0" presId="urn:microsoft.com/office/officeart/2008/layout/CircleAccentTimeline"/>
    <dgm:cxn modelId="{432C2594-FA0E-45B3-9ED7-F635E4EF8997}" type="presParOf" srcId="{8C168EBC-8874-4407-BD86-5B4F45A34AA0}" destId="{B578FB68-5123-4636-8EB5-4B1A01C0A429}" srcOrd="2" destOrd="0" presId="urn:microsoft.com/office/officeart/2008/layout/CircleAccentTimeline"/>
    <dgm:cxn modelId="{C886060A-7451-41F2-8A70-600507E91938}" type="presParOf" srcId="{3EAEA2F7-4BED-469D-AD1F-93C5CF80AAC3}" destId="{2CC69E8F-67B5-4B82-8732-0AEEED3E262A}" srcOrd="26" destOrd="0" presId="urn:microsoft.com/office/officeart/2008/layout/CircleAccentTimeline"/>
    <dgm:cxn modelId="{BF0372D5-64F0-4A2D-987F-5213CD04E76A}" type="presParOf" srcId="{3EAEA2F7-4BED-469D-AD1F-93C5CF80AAC3}" destId="{62527F79-A42F-4DA3-8E84-3C3F9A8F6205}" srcOrd="27" destOrd="0" presId="urn:microsoft.com/office/officeart/2008/layout/CircleAccentTimeline"/>
    <dgm:cxn modelId="{5E00A7EB-5944-4E9B-975E-C02E76E5B01A}" type="presParOf" srcId="{3EAEA2F7-4BED-469D-AD1F-93C5CF80AAC3}" destId="{02883285-F343-4648-868E-8ADC0A212FDE}" srcOrd="28" destOrd="0" presId="urn:microsoft.com/office/officeart/2008/layout/CircleAccentTimeline"/>
    <dgm:cxn modelId="{41089507-9282-452A-A855-0E1421AE0C24}" type="presParOf" srcId="{3EAEA2F7-4BED-469D-AD1F-93C5CF80AAC3}" destId="{13ADE553-13C4-4323-8D64-6B77E307A4A8}" srcOrd="29" destOrd="0" presId="urn:microsoft.com/office/officeart/2008/layout/CircleAccentTimeline"/>
    <dgm:cxn modelId="{AE64454A-4171-43BE-AEA9-E9951DB38DAE}" type="presParOf" srcId="{13ADE553-13C4-4323-8D64-6B77E307A4A8}" destId="{2C6E8A9A-5EE4-46C0-8887-A4C2FB090B77}" srcOrd="0" destOrd="0" presId="urn:microsoft.com/office/officeart/2008/layout/CircleAccentTimeline"/>
    <dgm:cxn modelId="{AED496AA-41C5-4A52-92C9-B11E3FEC0BD3}" type="presParOf" srcId="{13ADE553-13C4-4323-8D64-6B77E307A4A8}" destId="{1FEAF1CC-3010-4900-9845-006B76CE4664}" srcOrd="1" destOrd="0" presId="urn:microsoft.com/office/officeart/2008/layout/CircleAccentTimeline"/>
    <dgm:cxn modelId="{68AAD0BF-45BE-4D04-8FB0-0DAE1610F116}" type="presParOf" srcId="{13ADE553-13C4-4323-8D64-6B77E307A4A8}" destId="{46B9EE41-216D-4245-876F-242A6D758667}" srcOrd="2" destOrd="0" presId="urn:microsoft.com/office/officeart/2008/layout/CircleAccentTimeline"/>
    <dgm:cxn modelId="{F9A0DE4D-04CB-45DE-82B7-0DB90DD13452}" type="presParOf" srcId="{3EAEA2F7-4BED-469D-AD1F-93C5CF80AAC3}" destId="{78231FAE-B14F-46BE-9A4F-877396A5A916}" srcOrd="30" destOrd="0" presId="urn:microsoft.com/office/officeart/2008/layout/CircleAccentTimeline"/>
    <dgm:cxn modelId="{9198BFED-0D4F-4014-AC22-4DFF2CA438BF}" type="presParOf" srcId="{3EAEA2F7-4BED-469D-AD1F-93C5CF80AAC3}" destId="{9B25E679-E2A6-4387-A02D-5CAAFB6C46CF}" srcOrd="31" destOrd="0" presId="urn:microsoft.com/office/officeart/2008/layout/CircleAccentTimeline"/>
    <dgm:cxn modelId="{CCC5FF52-3847-4017-A03D-3CC700532CFD}" type="presParOf" srcId="{3EAEA2F7-4BED-469D-AD1F-93C5CF80AAC3}" destId="{51D03A5B-A6B3-4177-B3B5-37A254E54670}" srcOrd="32" destOrd="0" presId="urn:microsoft.com/office/officeart/2008/layout/CircleAccentTimeline"/>
    <dgm:cxn modelId="{94E76BA3-EE41-4BD7-8855-D0E6BEE33BEA}" type="presParOf" srcId="{3EAEA2F7-4BED-469D-AD1F-93C5CF80AAC3}" destId="{3EA8E78A-6637-40A6-9B5D-D254F9308885}" srcOrd="33" destOrd="0" presId="urn:microsoft.com/office/officeart/2008/layout/CircleAccentTimeline"/>
    <dgm:cxn modelId="{28822F0E-427F-46AC-822B-E4F9ACC6A0B2}" type="presParOf" srcId="{3EA8E78A-6637-40A6-9B5D-D254F9308885}" destId="{B3F32CF7-CB1D-48D0-994C-16B86958FA5F}" srcOrd="0" destOrd="0" presId="urn:microsoft.com/office/officeart/2008/layout/CircleAccentTimeline"/>
    <dgm:cxn modelId="{6EF735C4-84AF-4BB4-868B-A92E6E6310CB}" type="presParOf" srcId="{3EA8E78A-6637-40A6-9B5D-D254F9308885}" destId="{5AFCC435-73A7-4C94-8069-35E072D451C2}" srcOrd="1" destOrd="0" presId="urn:microsoft.com/office/officeart/2008/layout/CircleAccentTimeline"/>
    <dgm:cxn modelId="{A4BBB013-2934-4E7D-ABD4-761AE1E9740E}" type="presParOf" srcId="{3EA8E78A-6637-40A6-9B5D-D254F9308885}" destId="{4E31BFE3-116A-4A84-8902-6B1BE44EDB19}" srcOrd="2" destOrd="0" presId="urn:microsoft.com/office/officeart/2008/layout/CircleAccentTimeline"/>
    <dgm:cxn modelId="{A53BDDDC-FD30-4D79-B719-F47CD7893CB1}" type="presParOf" srcId="{3EAEA2F7-4BED-469D-AD1F-93C5CF80AAC3}" destId="{6203AC49-1F04-461F-B6C7-9DC93A908365}" srcOrd="34" destOrd="0" presId="urn:microsoft.com/office/officeart/2008/layout/CircleAccentTimeline"/>
    <dgm:cxn modelId="{F2C518CB-E4CA-4EAB-A729-C1FB6536411A}" type="presParOf" srcId="{3EAEA2F7-4BED-469D-AD1F-93C5CF80AAC3}" destId="{19FE0F33-9583-4ADA-B4D5-9135A6502CBC}" srcOrd="35" destOrd="0" presId="urn:microsoft.com/office/officeart/2008/layout/CircleAccentTimeline"/>
    <dgm:cxn modelId="{4C1B6B3D-1A5E-4DCE-B5B7-7EB340A42A35}" type="presParOf" srcId="{3EAEA2F7-4BED-469D-AD1F-93C5CF80AAC3}" destId="{A5210DC8-E4E6-470F-B2D9-1F13195789D7}" srcOrd="36" destOrd="0" presId="urn:microsoft.com/office/officeart/2008/layout/CircleAccentTimeline"/>
    <dgm:cxn modelId="{E450D727-3E97-49E3-B135-2623FC1373BE}" type="presParOf" srcId="{A5210DC8-E4E6-470F-B2D9-1F13195789D7}" destId="{DE8C34FC-5BB3-4C74-91B8-DF296E2CEE92}" srcOrd="0" destOrd="0" presId="urn:microsoft.com/office/officeart/2008/layout/CircleAccentTimeline"/>
    <dgm:cxn modelId="{11FA4A03-7C9A-47BE-B7E9-6986DB5878E5}" type="presParOf" srcId="{A5210DC8-E4E6-470F-B2D9-1F13195789D7}" destId="{C0ACF1E0-F724-4071-A2B0-0DFDC59DF85D}" srcOrd="1" destOrd="0" presId="urn:microsoft.com/office/officeart/2008/layout/CircleAccentTimeline"/>
    <dgm:cxn modelId="{77931CD1-FA8D-4DF2-96B4-409E53CF4A85}" type="presParOf" srcId="{A5210DC8-E4E6-470F-B2D9-1F13195789D7}" destId="{86FFCB85-999F-4851-83F4-05D02B4643D7}" srcOrd="2" destOrd="0" presId="urn:microsoft.com/office/officeart/2008/layout/CircleAccentTimeline"/>
    <dgm:cxn modelId="{8FC41170-052C-42CA-95F5-AAA31D7E38C5}" type="presParOf" srcId="{3EAEA2F7-4BED-469D-AD1F-93C5CF80AAC3}" destId="{3E57A961-3FB2-46D6-B35E-5DC760999BFD}" srcOrd="37" destOrd="0" presId="urn:microsoft.com/office/officeart/2008/layout/CircleAccentTimeline"/>
    <dgm:cxn modelId="{ABAB33C1-88B8-498D-8780-A4DA135520E8}" type="presParOf" srcId="{3EAEA2F7-4BED-469D-AD1F-93C5CF80AAC3}" destId="{BA42310A-8AB9-4483-B337-410D05792899}" srcOrd="38" destOrd="0" presId="urn:microsoft.com/office/officeart/2008/layout/CircleAccentTimeline"/>
    <dgm:cxn modelId="{F1066805-2880-4EE9-AC39-AED49E3CADA9}" type="presParOf" srcId="{3EAEA2F7-4BED-469D-AD1F-93C5CF80AAC3}" destId="{B78F58B1-A294-4552-8784-8D93257787FA}" srcOrd="39" destOrd="0" presId="urn:microsoft.com/office/officeart/2008/layout/CircleAccentTimeline"/>
    <dgm:cxn modelId="{DEBF0FAB-F7C2-4944-A9DC-58CF5C756DD0}" type="presParOf" srcId="{B78F58B1-A294-4552-8784-8D93257787FA}" destId="{8FBBF6B3-3736-44CC-82C3-E4FAAEECFF01}" srcOrd="0" destOrd="0" presId="urn:microsoft.com/office/officeart/2008/layout/CircleAccentTimeline"/>
    <dgm:cxn modelId="{7DA65595-B8BF-42C2-AD96-39D8AE543F67}" type="presParOf" srcId="{B78F58B1-A294-4552-8784-8D93257787FA}" destId="{FF15ACA8-6E36-4D0B-8C14-E6B1458D43B9}" srcOrd="1" destOrd="0" presId="urn:microsoft.com/office/officeart/2008/layout/CircleAccentTimeline"/>
    <dgm:cxn modelId="{9F8DCD82-9760-458B-8268-0F1F24FE3EA6}" type="presParOf" srcId="{B78F58B1-A294-4552-8784-8D93257787FA}" destId="{8CDCD375-DE3A-4C6E-A300-42946CD745A8}" srcOrd="2" destOrd="0" presId="urn:microsoft.com/office/officeart/2008/layout/CircleAccentTimeline"/>
    <dgm:cxn modelId="{14500D80-F47C-4D8C-989A-85537FD43471}" type="presParOf" srcId="{3EAEA2F7-4BED-469D-AD1F-93C5CF80AAC3}" destId="{381207C9-A34D-40D9-9ADB-FEFFA3702652}" srcOrd="40" destOrd="0" presId="urn:microsoft.com/office/officeart/2008/layout/CircleAccentTimeline"/>
    <dgm:cxn modelId="{B10F85AC-4F03-42F9-A4FA-1AFF616F12B6}" type="presParOf" srcId="{3EAEA2F7-4BED-469D-AD1F-93C5CF80AAC3}" destId="{7A1E728E-33DF-48DC-8029-EFAA51302D2D}" srcOrd="41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714EA1-C718-4B02-8849-1974757ECCB1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FB5EA68A-3179-4BE5-BE46-F5AC5EF7C29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Разработка рабочей программы</a:t>
          </a:r>
          <a:endParaRPr lang="ru-RU" dirty="0">
            <a:solidFill>
              <a:schemeClr val="tx1"/>
            </a:solidFill>
          </a:endParaRPr>
        </a:p>
      </dgm:t>
    </dgm:pt>
    <dgm:pt modelId="{FB450304-BBB0-4047-805C-4F4CDD3110D0}" type="parTrans" cxnId="{43265FC4-50EF-4F45-9177-D538B6E5860B}">
      <dgm:prSet/>
      <dgm:spPr/>
      <dgm:t>
        <a:bodyPr/>
        <a:lstStyle/>
        <a:p>
          <a:endParaRPr lang="ru-RU"/>
        </a:p>
      </dgm:t>
    </dgm:pt>
    <dgm:pt modelId="{72462FEF-3045-4ADE-8142-7FE7C35C36FF}" type="sibTrans" cxnId="{43265FC4-50EF-4F45-9177-D538B6E5860B}">
      <dgm:prSet/>
      <dgm:spPr/>
      <dgm:t>
        <a:bodyPr/>
        <a:lstStyle/>
        <a:p>
          <a:endParaRPr lang="ru-RU"/>
        </a:p>
      </dgm:t>
    </dgm:pt>
    <dgm:pt modelId="{7BCCAB12-EA3B-4BA6-8BAF-44BBAC4A9CD4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Проведение занятия</a:t>
          </a:r>
          <a:endParaRPr lang="ru-RU" dirty="0">
            <a:solidFill>
              <a:srgbClr val="FF0000"/>
            </a:solidFill>
          </a:endParaRPr>
        </a:p>
      </dgm:t>
    </dgm:pt>
    <dgm:pt modelId="{1B42A72C-C30D-4C15-9DE4-1CDDD97D41AD}" type="parTrans" cxnId="{6421C8F0-1CC6-42FC-8553-1EAF8031FB56}">
      <dgm:prSet/>
      <dgm:spPr/>
      <dgm:t>
        <a:bodyPr/>
        <a:lstStyle/>
        <a:p>
          <a:endParaRPr lang="ru-RU"/>
        </a:p>
      </dgm:t>
    </dgm:pt>
    <dgm:pt modelId="{E1282E7C-53CD-4F04-994D-C9F9D0C606D1}" type="sibTrans" cxnId="{6421C8F0-1CC6-42FC-8553-1EAF8031FB56}">
      <dgm:prSet/>
      <dgm:spPr/>
      <dgm:t>
        <a:bodyPr/>
        <a:lstStyle/>
        <a:p>
          <a:endParaRPr lang="ru-RU"/>
        </a:p>
      </dgm:t>
    </dgm:pt>
    <dgm:pt modelId="{2448E0BF-28E5-4F2B-BF63-F6A024F89155}">
      <dgm:prSet phldrT="[Текст]"/>
      <dgm:spPr/>
      <dgm:t>
        <a:bodyPr/>
        <a:lstStyle/>
        <a:p>
          <a:r>
            <a:rPr lang="ru-RU" dirty="0" smtClean="0"/>
            <a:t>Запись темы в журнал</a:t>
          </a:r>
          <a:endParaRPr lang="ru-RU" dirty="0"/>
        </a:p>
      </dgm:t>
    </dgm:pt>
    <dgm:pt modelId="{9C056483-D119-496D-9957-37496D289BBD}" type="parTrans" cxnId="{B3B9C1EC-8AA6-4E0A-BDAB-2D423D05E8CC}">
      <dgm:prSet/>
      <dgm:spPr/>
      <dgm:t>
        <a:bodyPr/>
        <a:lstStyle/>
        <a:p>
          <a:endParaRPr lang="ru-RU"/>
        </a:p>
      </dgm:t>
    </dgm:pt>
    <dgm:pt modelId="{27062B5A-1CE2-4E63-BBEF-B2E1B116817D}" type="sibTrans" cxnId="{B3B9C1EC-8AA6-4E0A-BDAB-2D423D05E8CC}">
      <dgm:prSet/>
      <dgm:spPr/>
      <dgm:t>
        <a:bodyPr/>
        <a:lstStyle/>
        <a:p>
          <a:endParaRPr lang="ru-RU"/>
        </a:p>
      </dgm:t>
    </dgm:pt>
    <dgm:pt modelId="{13F93983-3949-4BD5-B5CF-92B0D908F785}">
      <dgm:prSet phldrT="[Текст]"/>
      <dgm:spPr/>
      <dgm:t>
        <a:bodyPr/>
        <a:lstStyle/>
        <a:p>
          <a:r>
            <a:rPr lang="ru-RU" dirty="0" smtClean="0"/>
            <a:t>Выставление итоговой отметки</a:t>
          </a:r>
          <a:endParaRPr lang="ru-RU" dirty="0"/>
        </a:p>
      </dgm:t>
    </dgm:pt>
    <dgm:pt modelId="{52E963EC-FFFD-4B06-B7EA-885BF33AFBEA}" type="parTrans" cxnId="{4CA9A865-2CA8-4B15-9219-565A8A747C76}">
      <dgm:prSet/>
      <dgm:spPr/>
      <dgm:t>
        <a:bodyPr/>
        <a:lstStyle/>
        <a:p>
          <a:endParaRPr lang="ru-RU"/>
        </a:p>
      </dgm:t>
    </dgm:pt>
    <dgm:pt modelId="{EBF9FDB4-129B-41FD-A405-0CD73D5062E3}" type="sibTrans" cxnId="{4CA9A865-2CA8-4B15-9219-565A8A747C76}">
      <dgm:prSet/>
      <dgm:spPr/>
      <dgm:t>
        <a:bodyPr/>
        <a:lstStyle/>
        <a:p>
          <a:endParaRPr lang="ru-RU"/>
        </a:p>
      </dgm:t>
    </dgm:pt>
    <dgm:pt modelId="{959EE2AE-295D-4089-A947-1EA1D37EB5CD}">
      <dgm:prSet phldrT="[Текст]"/>
      <dgm:spPr/>
      <dgm:t>
        <a:bodyPr/>
        <a:lstStyle/>
        <a:p>
          <a:r>
            <a:rPr lang="ru-RU" dirty="0" smtClean="0"/>
            <a:t>За учебный период</a:t>
          </a:r>
          <a:endParaRPr lang="ru-RU" dirty="0"/>
        </a:p>
      </dgm:t>
    </dgm:pt>
    <dgm:pt modelId="{AC84185D-EE68-4474-967C-D4C33008D29F}" type="parTrans" cxnId="{54AC1535-29C6-4791-854D-EFF07331FDD4}">
      <dgm:prSet/>
      <dgm:spPr/>
      <dgm:t>
        <a:bodyPr/>
        <a:lstStyle/>
        <a:p>
          <a:endParaRPr lang="ru-RU"/>
        </a:p>
      </dgm:t>
    </dgm:pt>
    <dgm:pt modelId="{69F88320-9D29-43C2-9FFC-D2F3353D09AE}" type="sibTrans" cxnId="{54AC1535-29C6-4791-854D-EFF07331FDD4}">
      <dgm:prSet/>
      <dgm:spPr/>
      <dgm:t>
        <a:bodyPr/>
        <a:lstStyle/>
        <a:p>
          <a:endParaRPr lang="ru-RU"/>
        </a:p>
      </dgm:t>
    </dgm:pt>
    <dgm:pt modelId="{90E7BD77-B43A-4E86-8472-A5B96947A88F}">
      <dgm:prSet phldrT="[Текст]"/>
      <dgm:spPr/>
      <dgm:t>
        <a:bodyPr/>
        <a:lstStyle/>
        <a:p>
          <a:r>
            <a:rPr lang="ru-RU" dirty="0" smtClean="0"/>
            <a:t>Сдача отчетов</a:t>
          </a:r>
          <a:endParaRPr lang="ru-RU" dirty="0"/>
        </a:p>
      </dgm:t>
    </dgm:pt>
    <dgm:pt modelId="{D9EAC38B-328A-4B74-BAD9-6C848B900920}" type="parTrans" cxnId="{5EE7E209-C274-4EC6-AE21-7EE8CE03204B}">
      <dgm:prSet/>
      <dgm:spPr/>
      <dgm:t>
        <a:bodyPr/>
        <a:lstStyle/>
        <a:p>
          <a:endParaRPr lang="ru-RU"/>
        </a:p>
      </dgm:t>
    </dgm:pt>
    <dgm:pt modelId="{3416054E-6F15-46E3-B09B-5A5590E1C272}" type="sibTrans" cxnId="{5EE7E209-C274-4EC6-AE21-7EE8CE03204B}">
      <dgm:prSet/>
      <dgm:spPr/>
      <dgm:t>
        <a:bodyPr/>
        <a:lstStyle/>
        <a:p>
          <a:endParaRPr lang="ru-RU"/>
        </a:p>
      </dgm:t>
    </dgm:pt>
    <dgm:pt modelId="{2754A67E-1866-4B66-8AED-AFD9CAA9774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Отметка пропуска уроков</a:t>
          </a:r>
          <a:endParaRPr lang="ru-RU" b="1" dirty="0">
            <a:solidFill>
              <a:schemeClr val="tx1"/>
            </a:solidFill>
          </a:endParaRPr>
        </a:p>
      </dgm:t>
    </dgm:pt>
    <dgm:pt modelId="{5252F713-FA0E-4DF9-AF3B-F308BC4D1A7C}" type="parTrans" cxnId="{2DA04762-005C-48A7-BC60-CE6A794DAB87}">
      <dgm:prSet/>
      <dgm:spPr/>
      <dgm:t>
        <a:bodyPr/>
        <a:lstStyle/>
        <a:p>
          <a:endParaRPr lang="ru-RU"/>
        </a:p>
      </dgm:t>
    </dgm:pt>
    <dgm:pt modelId="{97ECEBB3-1030-497E-B541-A849D16A693F}" type="sibTrans" cxnId="{2DA04762-005C-48A7-BC60-CE6A794DAB87}">
      <dgm:prSet/>
      <dgm:spPr/>
      <dgm:t>
        <a:bodyPr/>
        <a:lstStyle/>
        <a:p>
          <a:endParaRPr lang="ru-RU"/>
        </a:p>
      </dgm:t>
    </dgm:pt>
    <dgm:pt modelId="{B95AE992-D4DE-4D88-B3B8-33FAA3C5ADCC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Текущее оценивание</a:t>
          </a:r>
          <a:endParaRPr lang="ru-RU" dirty="0">
            <a:solidFill>
              <a:srgbClr val="FF0000"/>
            </a:solidFill>
          </a:endParaRPr>
        </a:p>
      </dgm:t>
    </dgm:pt>
    <dgm:pt modelId="{2F4728AE-DF53-4E2F-8347-D6B168CE186C}" type="parTrans" cxnId="{0FF5F8E6-42DE-43E8-9172-760CB5BF2059}">
      <dgm:prSet/>
      <dgm:spPr/>
      <dgm:t>
        <a:bodyPr/>
        <a:lstStyle/>
        <a:p>
          <a:endParaRPr lang="ru-RU"/>
        </a:p>
      </dgm:t>
    </dgm:pt>
    <dgm:pt modelId="{FDA158ED-6D92-49C8-8CFA-53217C3B56EE}" type="sibTrans" cxnId="{0FF5F8E6-42DE-43E8-9172-760CB5BF2059}">
      <dgm:prSet/>
      <dgm:spPr/>
      <dgm:t>
        <a:bodyPr/>
        <a:lstStyle/>
        <a:p>
          <a:endParaRPr lang="ru-RU"/>
        </a:p>
      </dgm:t>
    </dgm:pt>
    <dgm:pt modelId="{0E9A815F-A657-4B00-8AC8-5243A5631B57}">
      <dgm:prSet phldrT="[Текст]"/>
      <dgm:spPr/>
      <dgm:t>
        <a:bodyPr/>
        <a:lstStyle/>
        <a:p>
          <a:r>
            <a:rPr lang="ru-RU" dirty="0" smtClean="0"/>
            <a:t>За год</a:t>
          </a:r>
          <a:endParaRPr lang="ru-RU" dirty="0"/>
        </a:p>
      </dgm:t>
    </dgm:pt>
    <dgm:pt modelId="{155FD197-8CB9-41BC-A88F-64D8B1DF9ECA}" type="parTrans" cxnId="{F4EF1E8C-FB5B-4DD8-B12E-B169CB41ED80}">
      <dgm:prSet/>
      <dgm:spPr/>
      <dgm:t>
        <a:bodyPr/>
        <a:lstStyle/>
        <a:p>
          <a:endParaRPr lang="ru-RU"/>
        </a:p>
      </dgm:t>
    </dgm:pt>
    <dgm:pt modelId="{4E8FF9F6-0AD1-42FE-A6CC-0DC59E6C5C1B}" type="sibTrans" cxnId="{F4EF1E8C-FB5B-4DD8-B12E-B169CB41ED80}">
      <dgm:prSet/>
      <dgm:spPr/>
      <dgm:t>
        <a:bodyPr/>
        <a:lstStyle/>
        <a:p>
          <a:endParaRPr lang="ru-RU"/>
        </a:p>
      </dgm:t>
    </dgm:pt>
    <dgm:pt modelId="{381338F1-C08C-4B54-A73C-05652661EB30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5B5DB45B-AC3D-4A9B-96CA-4716505726F4}" type="parTrans" cxnId="{2C129E11-02CE-4CB0-8362-A75217CA6DBF}">
      <dgm:prSet/>
      <dgm:spPr/>
      <dgm:t>
        <a:bodyPr/>
        <a:lstStyle/>
        <a:p>
          <a:endParaRPr lang="ru-RU"/>
        </a:p>
      </dgm:t>
    </dgm:pt>
    <dgm:pt modelId="{DB780607-FC66-4E14-AB51-988B43DA0B78}" type="sibTrans" cxnId="{2C129E11-02CE-4CB0-8362-A75217CA6DBF}">
      <dgm:prSet/>
      <dgm:spPr/>
      <dgm:t>
        <a:bodyPr/>
        <a:lstStyle/>
        <a:p>
          <a:endParaRPr lang="ru-RU"/>
        </a:p>
      </dgm:t>
    </dgm:pt>
    <dgm:pt modelId="{B4BD68A9-B22D-4A51-A6D3-3B22E822CA3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Организация деятельности</a:t>
          </a:r>
          <a:endParaRPr lang="ru-RU" b="1" dirty="0">
            <a:solidFill>
              <a:schemeClr val="tx1"/>
            </a:solidFill>
          </a:endParaRPr>
        </a:p>
      </dgm:t>
    </dgm:pt>
    <dgm:pt modelId="{9F7D65F9-9842-413F-B041-42981B8B457D}" type="parTrans" cxnId="{65EB0ECE-A8A3-4CDF-BBC4-E2B550173951}">
      <dgm:prSet/>
      <dgm:spPr/>
      <dgm:t>
        <a:bodyPr/>
        <a:lstStyle/>
        <a:p>
          <a:endParaRPr lang="ru-RU"/>
        </a:p>
      </dgm:t>
    </dgm:pt>
    <dgm:pt modelId="{1A6D4F09-FCB1-4C4C-91F0-B4DBFC4A8044}" type="sibTrans" cxnId="{65EB0ECE-A8A3-4CDF-BBC4-E2B550173951}">
      <dgm:prSet/>
      <dgm:spPr/>
      <dgm:t>
        <a:bodyPr/>
        <a:lstStyle/>
        <a:p>
          <a:endParaRPr lang="ru-RU"/>
        </a:p>
      </dgm:t>
    </dgm:pt>
    <dgm:pt modelId="{1D638B7C-4EAD-4D4C-ABE5-733168851242}">
      <dgm:prSet phldrT="[Текст]"/>
      <dgm:spPr/>
      <dgm:t>
        <a:bodyPr/>
        <a:lstStyle/>
        <a:p>
          <a:r>
            <a:rPr lang="ru-RU" dirty="0" smtClean="0"/>
            <a:t>Домашнее задание</a:t>
          </a:r>
          <a:endParaRPr lang="ru-RU" dirty="0"/>
        </a:p>
      </dgm:t>
    </dgm:pt>
    <dgm:pt modelId="{E8A10A00-966D-4C5F-9070-ABF791D3C927}" type="parTrans" cxnId="{8D88F2D0-A58B-4BF8-92F1-1F7B4DD9715C}">
      <dgm:prSet/>
      <dgm:spPr/>
      <dgm:t>
        <a:bodyPr/>
        <a:lstStyle/>
        <a:p>
          <a:endParaRPr lang="ru-RU"/>
        </a:p>
      </dgm:t>
    </dgm:pt>
    <dgm:pt modelId="{C2F41741-3D2F-41A2-9A7D-4323B36B985A}" type="sibTrans" cxnId="{8D88F2D0-A58B-4BF8-92F1-1F7B4DD9715C}">
      <dgm:prSet/>
      <dgm:spPr/>
      <dgm:t>
        <a:bodyPr/>
        <a:lstStyle/>
        <a:p>
          <a:endParaRPr lang="ru-RU"/>
        </a:p>
      </dgm:t>
    </dgm:pt>
    <dgm:pt modelId="{3EAEA2F7-4BED-469D-AD1F-93C5CF80AAC3}" type="pres">
      <dgm:prSet presAssocID="{29714EA1-C718-4B02-8849-1974757ECCB1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8876BD81-50E2-4DCC-9CAA-97E542FD8FCB}" type="pres">
      <dgm:prSet presAssocID="{FB5EA68A-3179-4BE5-BE46-F5AC5EF7C294}" presName="parComposite" presStyleCnt="0"/>
      <dgm:spPr/>
    </dgm:pt>
    <dgm:pt modelId="{9A8463CF-AF93-4E0C-ADDA-27E1431169B7}" type="pres">
      <dgm:prSet presAssocID="{FB5EA68A-3179-4BE5-BE46-F5AC5EF7C294}" presName="parBigCircle" presStyleLbl="node0" presStyleIdx="0" presStyleCnt="6"/>
      <dgm:spPr/>
    </dgm:pt>
    <dgm:pt modelId="{EA75EFAF-D5D3-4807-8D1B-714A5D19E2FB}" type="pres">
      <dgm:prSet presAssocID="{FB5EA68A-3179-4BE5-BE46-F5AC5EF7C294}" presName="parTx" presStyleLbl="revTx" presStyleIdx="0" presStyleCnt="18"/>
      <dgm:spPr/>
      <dgm:t>
        <a:bodyPr/>
        <a:lstStyle/>
        <a:p>
          <a:endParaRPr lang="ru-RU"/>
        </a:p>
      </dgm:t>
    </dgm:pt>
    <dgm:pt modelId="{2553F9EA-C317-4D9C-ACEA-520ACC7CEC30}" type="pres">
      <dgm:prSet presAssocID="{FB5EA68A-3179-4BE5-BE46-F5AC5EF7C294}" presName="bSpace" presStyleCnt="0"/>
      <dgm:spPr/>
    </dgm:pt>
    <dgm:pt modelId="{4395203A-7F44-4F78-917B-4F4B5F745605}" type="pres">
      <dgm:prSet presAssocID="{FB5EA68A-3179-4BE5-BE46-F5AC5EF7C294}" presName="parBackupNorm" presStyleCnt="0"/>
      <dgm:spPr/>
    </dgm:pt>
    <dgm:pt modelId="{F36CB47C-53C3-4FEE-AD9D-81264976DDAF}" type="pres">
      <dgm:prSet presAssocID="{72462FEF-3045-4ADE-8142-7FE7C35C36FF}" presName="parSpace" presStyleCnt="0"/>
      <dgm:spPr/>
    </dgm:pt>
    <dgm:pt modelId="{7351C411-AA8A-468F-B15B-E1C9B52DEA25}" type="pres">
      <dgm:prSet presAssocID="{7BCCAB12-EA3B-4BA6-8BAF-44BBAC4A9CD4}" presName="parComposite" presStyleCnt="0"/>
      <dgm:spPr/>
    </dgm:pt>
    <dgm:pt modelId="{AD2C54E8-AAAF-4A28-8EAB-297D3FD54655}" type="pres">
      <dgm:prSet presAssocID="{7BCCAB12-EA3B-4BA6-8BAF-44BBAC4A9CD4}" presName="parBigCircle" presStyleLbl="node0" presStyleIdx="1" presStyleCnt="6"/>
      <dgm:spPr/>
    </dgm:pt>
    <dgm:pt modelId="{6CEFFF0F-0852-4202-86F4-62D5FB0A0C51}" type="pres">
      <dgm:prSet presAssocID="{7BCCAB12-EA3B-4BA6-8BAF-44BBAC4A9CD4}" presName="parTx" presStyleLbl="revTx" presStyleIdx="1" presStyleCnt="18"/>
      <dgm:spPr/>
      <dgm:t>
        <a:bodyPr/>
        <a:lstStyle/>
        <a:p>
          <a:endParaRPr lang="ru-RU"/>
        </a:p>
      </dgm:t>
    </dgm:pt>
    <dgm:pt modelId="{8958DC6B-1AA3-4DE1-B10E-AE5A7889E5C6}" type="pres">
      <dgm:prSet presAssocID="{7BCCAB12-EA3B-4BA6-8BAF-44BBAC4A9CD4}" presName="bSpace" presStyleCnt="0"/>
      <dgm:spPr/>
    </dgm:pt>
    <dgm:pt modelId="{1522E7FE-25E9-4646-B236-D373B5B1C5F6}" type="pres">
      <dgm:prSet presAssocID="{7BCCAB12-EA3B-4BA6-8BAF-44BBAC4A9CD4}" presName="parBackupNorm" presStyleCnt="0"/>
      <dgm:spPr/>
    </dgm:pt>
    <dgm:pt modelId="{50E987A2-1F59-43A1-94BD-65E8766FB137}" type="pres">
      <dgm:prSet presAssocID="{E1282E7C-53CD-4F04-994D-C9F9D0C606D1}" presName="parSpace" presStyleCnt="0"/>
      <dgm:spPr/>
    </dgm:pt>
    <dgm:pt modelId="{EEEEAA9A-2D49-4069-8011-515856A25B01}" type="pres">
      <dgm:prSet presAssocID="{2448E0BF-28E5-4F2B-BF63-F6A024F89155}" presName="desBackupLeftNorm" presStyleCnt="0"/>
      <dgm:spPr/>
    </dgm:pt>
    <dgm:pt modelId="{AC41952E-6A7D-4664-936C-2D0C4C1B4AED}" type="pres">
      <dgm:prSet presAssocID="{2448E0BF-28E5-4F2B-BF63-F6A024F89155}" presName="desComposite" presStyleCnt="0"/>
      <dgm:spPr/>
    </dgm:pt>
    <dgm:pt modelId="{1F27B293-6993-4C42-91B3-7246CAB3E0C1}" type="pres">
      <dgm:prSet presAssocID="{2448E0BF-28E5-4F2B-BF63-F6A024F89155}" presName="desCircle" presStyleLbl="node1" presStyleIdx="0" presStyleCnt="6"/>
      <dgm:spPr/>
    </dgm:pt>
    <dgm:pt modelId="{74790C8F-C766-44E8-B160-6F1CBE80BED2}" type="pres">
      <dgm:prSet presAssocID="{2448E0BF-28E5-4F2B-BF63-F6A024F89155}" presName="chTx" presStyleLbl="revTx" presStyleIdx="2" presStyleCnt="18"/>
      <dgm:spPr/>
      <dgm:t>
        <a:bodyPr/>
        <a:lstStyle/>
        <a:p>
          <a:endParaRPr lang="ru-RU"/>
        </a:p>
      </dgm:t>
    </dgm:pt>
    <dgm:pt modelId="{153D2EA0-B404-4BA1-88C8-670DF0A96C2C}" type="pres">
      <dgm:prSet presAssocID="{2448E0BF-28E5-4F2B-BF63-F6A024F89155}" presName="desTx" presStyleLbl="revTx" presStyleIdx="3" presStyleCnt="18">
        <dgm:presLayoutVars>
          <dgm:bulletEnabled val="1"/>
        </dgm:presLayoutVars>
      </dgm:prSet>
      <dgm:spPr/>
    </dgm:pt>
    <dgm:pt modelId="{827552D3-679F-4EED-9975-C06B5C0C0321}" type="pres">
      <dgm:prSet presAssocID="{2448E0BF-28E5-4F2B-BF63-F6A024F89155}" presName="desBackupRightNorm" presStyleCnt="0"/>
      <dgm:spPr/>
    </dgm:pt>
    <dgm:pt modelId="{843D644A-E554-4AA7-BFF9-7EB4CDEE2B85}" type="pres">
      <dgm:prSet presAssocID="{27062B5A-1CE2-4E63-BBEF-B2E1B116817D}" presName="desSpace" presStyleCnt="0"/>
      <dgm:spPr/>
    </dgm:pt>
    <dgm:pt modelId="{041932C6-31ED-4894-9BBF-166EEF7E1EBB}" type="pres">
      <dgm:prSet presAssocID="{2754A67E-1866-4B66-8AED-AFD9CAA97743}" presName="desBackupLeftNorm" presStyleCnt="0"/>
      <dgm:spPr/>
    </dgm:pt>
    <dgm:pt modelId="{1E1B8655-E8D6-446E-97EA-364EFB7BE80A}" type="pres">
      <dgm:prSet presAssocID="{2754A67E-1866-4B66-8AED-AFD9CAA97743}" presName="desComposite" presStyleCnt="0"/>
      <dgm:spPr/>
    </dgm:pt>
    <dgm:pt modelId="{24B273DE-F8D7-4EDB-9902-35AD93655760}" type="pres">
      <dgm:prSet presAssocID="{2754A67E-1866-4B66-8AED-AFD9CAA97743}" presName="desCircle" presStyleLbl="node1" presStyleIdx="1" presStyleCnt="6"/>
      <dgm:spPr/>
    </dgm:pt>
    <dgm:pt modelId="{A78BF8A9-775C-43CA-81D2-50AA857DC8B2}" type="pres">
      <dgm:prSet presAssocID="{2754A67E-1866-4B66-8AED-AFD9CAA97743}" presName="chTx" presStyleLbl="revTx" presStyleIdx="4" presStyleCnt="18"/>
      <dgm:spPr/>
      <dgm:t>
        <a:bodyPr/>
        <a:lstStyle/>
        <a:p>
          <a:endParaRPr lang="ru-RU"/>
        </a:p>
      </dgm:t>
    </dgm:pt>
    <dgm:pt modelId="{ECFB0D7E-B471-44C5-A1DA-56CE58EE389A}" type="pres">
      <dgm:prSet presAssocID="{2754A67E-1866-4B66-8AED-AFD9CAA97743}" presName="desTx" presStyleLbl="revTx" presStyleIdx="5" presStyleCnt="18">
        <dgm:presLayoutVars>
          <dgm:bulletEnabled val="1"/>
        </dgm:presLayoutVars>
      </dgm:prSet>
      <dgm:spPr/>
    </dgm:pt>
    <dgm:pt modelId="{FE8E1770-0C9F-4991-A804-101846D2B061}" type="pres">
      <dgm:prSet presAssocID="{2754A67E-1866-4B66-8AED-AFD9CAA97743}" presName="desBackupRightNorm" presStyleCnt="0"/>
      <dgm:spPr/>
    </dgm:pt>
    <dgm:pt modelId="{837CC958-E8C3-4775-9B63-006BD6B48EBC}" type="pres">
      <dgm:prSet presAssocID="{97ECEBB3-1030-497E-B541-A849D16A693F}" presName="desSpace" presStyleCnt="0"/>
      <dgm:spPr/>
    </dgm:pt>
    <dgm:pt modelId="{FBEDC3B4-5C8C-493E-816E-57967F0751AA}" type="pres">
      <dgm:prSet presAssocID="{B4BD68A9-B22D-4A51-A6D3-3B22E822CA32}" presName="desBackupLeftNorm" presStyleCnt="0"/>
      <dgm:spPr/>
    </dgm:pt>
    <dgm:pt modelId="{0C938744-8EC2-41E5-9C6F-152FBB5C0618}" type="pres">
      <dgm:prSet presAssocID="{B4BD68A9-B22D-4A51-A6D3-3B22E822CA32}" presName="desComposite" presStyleCnt="0"/>
      <dgm:spPr/>
    </dgm:pt>
    <dgm:pt modelId="{6632B92E-A130-43F9-9618-BFF45A3EFE90}" type="pres">
      <dgm:prSet presAssocID="{B4BD68A9-B22D-4A51-A6D3-3B22E822CA32}" presName="desCircle" presStyleLbl="node1" presStyleIdx="2" presStyleCnt="6"/>
      <dgm:spPr/>
    </dgm:pt>
    <dgm:pt modelId="{F4635E98-5BBF-4182-AC18-777C54AF4101}" type="pres">
      <dgm:prSet presAssocID="{B4BD68A9-B22D-4A51-A6D3-3B22E822CA32}" presName="chTx" presStyleLbl="revTx" presStyleIdx="6" presStyleCnt="18"/>
      <dgm:spPr/>
      <dgm:t>
        <a:bodyPr/>
        <a:lstStyle/>
        <a:p>
          <a:endParaRPr lang="ru-RU"/>
        </a:p>
      </dgm:t>
    </dgm:pt>
    <dgm:pt modelId="{317983AD-8654-42C2-9D5A-E0A8A333DA3D}" type="pres">
      <dgm:prSet presAssocID="{B4BD68A9-B22D-4A51-A6D3-3B22E822CA32}" presName="desTx" presStyleLbl="revTx" presStyleIdx="7" presStyleCnt="18">
        <dgm:presLayoutVars>
          <dgm:bulletEnabled val="1"/>
        </dgm:presLayoutVars>
      </dgm:prSet>
      <dgm:spPr/>
    </dgm:pt>
    <dgm:pt modelId="{4AD906C4-B7E4-4BE4-A363-D0DB5E9A0EBB}" type="pres">
      <dgm:prSet presAssocID="{B4BD68A9-B22D-4A51-A6D3-3B22E822CA32}" presName="desBackupRightNorm" presStyleCnt="0"/>
      <dgm:spPr/>
    </dgm:pt>
    <dgm:pt modelId="{03DCDAC1-F48A-49B9-9BBE-2AF2CEE8A925}" type="pres">
      <dgm:prSet presAssocID="{1A6D4F09-FCB1-4C4C-91F0-B4DBFC4A8044}" presName="desSpace" presStyleCnt="0"/>
      <dgm:spPr/>
    </dgm:pt>
    <dgm:pt modelId="{FFC7B877-626B-4917-8A49-9128A84E3306}" type="pres">
      <dgm:prSet presAssocID="{B95AE992-D4DE-4D88-B3B8-33FAA3C5ADCC}" presName="desBackupLeftNorm" presStyleCnt="0"/>
      <dgm:spPr/>
    </dgm:pt>
    <dgm:pt modelId="{040EDEC8-E9A3-43E2-ADF9-92BB7E5C7CC4}" type="pres">
      <dgm:prSet presAssocID="{B95AE992-D4DE-4D88-B3B8-33FAA3C5ADCC}" presName="desComposite" presStyleCnt="0"/>
      <dgm:spPr/>
    </dgm:pt>
    <dgm:pt modelId="{338193CD-0FC8-4C4E-951B-F35874E64237}" type="pres">
      <dgm:prSet presAssocID="{B95AE992-D4DE-4D88-B3B8-33FAA3C5ADCC}" presName="desCircle" presStyleLbl="node1" presStyleIdx="3" presStyleCnt="6"/>
      <dgm:spPr/>
    </dgm:pt>
    <dgm:pt modelId="{49C77100-F6FD-4451-863A-056EFC2D8F6B}" type="pres">
      <dgm:prSet presAssocID="{B95AE992-D4DE-4D88-B3B8-33FAA3C5ADCC}" presName="chTx" presStyleLbl="revTx" presStyleIdx="8" presStyleCnt="18"/>
      <dgm:spPr/>
      <dgm:t>
        <a:bodyPr/>
        <a:lstStyle/>
        <a:p>
          <a:endParaRPr lang="ru-RU"/>
        </a:p>
      </dgm:t>
    </dgm:pt>
    <dgm:pt modelId="{0C596FAE-37A9-43A0-99BC-F188D6F3DEA8}" type="pres">
      <dgm:prSet presAssocID="{B95AE992-D4DE-4D88-B3B8-33FAA3C5ADCC}" presName="desTx" presStyleLbl="revTx" presStyleIdx="9" presStyleCnt="18">
        <dgm:presLayoutVars>
          <dgm:bulletEnabled val="1"/>
        </dgm:presLayoutVars>
      </dgm:prSet>
      <dgm:spPr/>
    </dgm:pt>
    <dgm:pt modelId="{E054DE79-3A5A-4BF6-B2A5-1AB0CD193177}" type="pres">
      <dgm:prSet presAssocID="{B95AE992-D4DE-4D88-B3B8-33FAA3C5ADCC}" presName="desBackupRightNorm" presStyleCnt="0"/>
      <dgm:spPr/>
    </dgm:pt>
    <dgm:pt modelId="{CBDA2450-8F05-4135-A2E1-405700062114}" type="pres">
      <dgm:prSet presAssocID="{FDA158ED-6D92-49C8-8CFA-53217C3B56EE}" presName="desSpace" presStyleCnt="0"/>
      <dgm:spPr/>
    </dgm:pt>
    <dgm:pt modelId="{D661C989-473B-4AB3-A729-6657C7CD4239}" type="pres">
      <dgm:prSet presAssocID="{1D638B7C-4EAD-4D4C-ABE5-733168851242}" presName="parComposite" presStyleCnt="0"/>
      <dgm:spPr/>
    </dgm:pt>
    <dgm:pt modelId="{9C608C0B-EB3A-4355-9F84-0ED6246A598C}" type="pres">
      <dgm:prSet presAssocID="{1D638B7C-4EAD-4D4C-ABE5-733168851242}" presName="parBigCircle" presStyleLbl="node0" presStyleIdx="2" presStyleCnt="6"/>
      <dgm:spPr/>
    </dgm:pt>
    <dgm:pt modelId="{C59FF509-3F2F-41F1-AEBE-7DF2F8A0F101}" type="pres">
      <dgm:prSet presAssocID="{1D638B7C-4EAD-4D4C-ABE5-733168851242}" presName="parTx" presStyleLbl="revTx" presStyleIdx="10" presStyleCnt="18"/>
      <dgm:spPr/>
      <dgm:t>
        <a:bodyPr/>
        <a:lstStyle/>
        <a:p>
          <a:endParaRPr lang="ru-RU"/>
        </a:p>
      </dgm:t>
    </dgm:pt>
    <dgm:pt modelId="{5CF8D8A8-0FE6-4732-9843-113BAC515772}" type="pres">
      <dgm:prSet presAssocID="{1D638B7C-4EAD-4D4C-ABE5-733168851242}" presName="bSpace" presStyleCnt="0"/>
      <dgm:spPr/>
    </dgm:pt>
    <dgm:pt modelId="{C3DD1FBA-6F2A-4CA2-8709-6A610E6A7524}" type="pres">
      <dgm:prSet presAssocID="{1D638B7C-4EAD-4D4C-ABE5-733168851242}" presName="parBackupNorm" presStyleCnt="0"/>
      <dgm:spPr/>
    </dgm:pt>
    <dgm:pt modelId="{2E6E8FCC-7724-4A69-AD0F-D46F21D3F15C}" type="pres">
      <dgm:prSet presAssocID="{C2F41741-3D2F-41A2-9A7D-4323B36B985A}" presName="parSpace" presStyleCnt="0"/>
      <dgm:spPr/>
    </dgm:pt>
    <dgm:pt modelId="{8C168EBC-8874-4407-BD86-5B4F45A34AA0}" type="pres">
      <dgm:prSet presAssocID="{13F93983-3949-4BD5-B5CF-92B0D908F785}" presName="parComposite" presStyleCnt="0"/>
      <dgm:spPr/>
    </dgm:pt>
    <dgm:pt modelId="{BFB3F88D-D5CA-454F-8015-BBC3918869E5}" type="pres">
      <dgm:prSet presAssocID="{13F93983-3949-4BD5-B5CF-92B0D908F785}" presName="parBigCircle" presStyleLbl="node0" presStyleIdx="3" presStyleCnt="6"/>
      <dgm:spPr/>
    </dgm:pt>
    <dgm:pt modelId="{1A47E69B-FF3D-4EEC-95E6-26E1DCDF2415}" type="pres">
      <dgm:prSet presAssocID="{13F93983-3949-4BD5-B5CF-92B0D908F785}" presName="parTx" presStyleLbl="revTx" presStyleIdx="11" presStyleCnt="18"/>
      <dgm:spPr/>
      <dgm:t>
        <a:bodyPr/>
        <a:lstStyle/>
        <a:p>
          <a:endParaRPr lang="ru-RU"/>
        </a:p>
      </dgm:t>
    </dgm:pt>
    <dgm:pt modelId="{B578FB68-5123-4636-8EB5-4B1A01C0A429}" type="pres">
      <dgm:prSet presAssocID="{13F93983-3949-4BD5-B5CF-92B0D908F785}" presName="bSpace" presStyleCnt="0"/>
      <dgm:spPr/>
    </dgm:pt>
    <dgm:pt modelId="{2CC69E8F-67B5-4B82-8732-0AEEED3E262A}" type="pres">
      <dgm:prSet presAssocID="{13F93983-3949-4BD5-B5CF-92B0D908F785}" presName="parBackupNorm" presStyleCnt="0"/>
      <dgm:spPr/>
    </dgm:pt>
    <dgm:pt modelId="{62527F79-A42F-4DA3-8E84-3C3F9A8F6205}" type="pres">
      <dgm:prSet presAssocID="{EBF9FDB4-129B-41FD-A405-0CD73D5062E3}" presName="parSpace" presStyleCnt="0"/>
      <dgm:spPr/>
    </dgm:pt>
    <dgm:pt modelId="{02883285-F343-4648-868E-8ADC0A212FDE}" type="pres">
      <dgm:prSet presAssocID="{959EE2AE-295D-4089-A947-1EA1D37EB5CD}" presName="desBackupLeftNorm" presStyleCnt="0"/>
      <dgm:spPr/>
    </dgm:pt>
    <dgm:pt modelId="{13ADE553-13C4-4323-8D64-6B77E307A4A8}" type="pres">
      <dgm:prSet presAssocID="{959EE2AE-295D-4089-A947-1EA1D37EB5CD}" presName="desComposite" presStyleCnt="0"/>
      <dgm:spPr/>
    </dgm:pt>
    <dgm:pt modelId="{2C6E8A9A-5EE4-46C0-8887-A4C2FB090B77}" type="pres">
      <dgm:prSet presAssocID="{959EE2AE-295D-4089-A947-1EA1D37EB5CD}" presName="desCircle" presStyleLbl="node1" presStyleIdx="4" presStyleCnt="6"/>
      <dgm:spPr/>
    </dgm:pt>
    <dgm:pt modelId="{1FEAF1CC-3010-4900-9845-006B76CE4664}" type="pres">
      <dgm:prSet presAssocID="{959EE2AE-295D-4089-A947-1EA1D37EB5CD}" presName="chTx" presStyleLbl="revTx" presStyleIdx="12" presStyleCnt="18"/>
      <dgm:spPr/>
      <dgm:t>
        <a:bodyPr/>
        <a:lstStyle/>
        <a:p>
          <a:endParaRPr lang="ru-RU"/>
        </a:p>
      </dgm:t>
    </dgm:pt>
    <dgm:pt modelId="{46B9EE41-216D-4245-876F-242A6D758667}" type="pres">
      <dgm:prSet presAssocID="{959EE2AE-295D-4089-A947-1EA1D37EB5CD}" presName="desTx" presStyleLbl="revTx" presStyleIdx="13" presStyleCnt="18">
        <dgm:presLayoutVars>
          <dgm:bulletEnabled val="1"/>
        </dgm:presLayoutVars>
      </dgm:prSet>
      <dgm:spPr/>
    </dgm:pt>
    <dgm:pt modelId="{78231FAE-B14F-46BE-9A4F-877396A5A916}" type="pres">
      <dgm:prSet presAssocID="{959EE2AE-295D-4089-A947-1EA1D37EB5CD}" presName="desBackupRightNorm" presStyleCnt="0"/>
      <dgm:spPr/>
    </dgm:pt>
    <dgm:pt modelId="{9B25E679-E2A6-4387-A02D-5CAAFB6C46CF}" type="pres">
      <dgm:prSet presAssocID="{69F88320-9D29-43C2-9FFC-D2F3353D09AE}" presName="desSpace" presStyleCnt="0"/>
      <dgm:spPr/>
    </dgm:pt>
    <dgm:pt modelId="{51D03A5B-A6B3-4177-B3B5-37A254E54670}" type="pres">
      <dgm:prSet presAssocID="{0E9A815F-A657-4B00-8AC8-5243A5631B57}" presName="desBackupLeftNorm" presStyleCnt="0"/>
      <dgm:spPr/>
    </dgm:pt>
    <dgm:pt modelId="{3EA8E78A-6637-40A6-9B5D-D254F9308885}" type="pres">
      <dgm:prSet presAssocID="{0E9A815F-A657-4B00-8AC8-5243A5631B57}" presName="desComposite" presStyleCnt="0"/>
      <dgm:spPr/>
    </dgm:pt>
    <dgm:pt modelId="{B3F32CF7-CB1D-48D0-994C-16B86958FA5F}" type="pres">
      <dgm:prSet presAssocID="{0E9A815F-A657-4B00-8AC8-5243A5631B57}" presName="desCircle" presStyleLbl="node1" presStyleIdx="5" presStyleCnt="6"/>
      <dgm:spPr/>
    </dgm:pt>
    <dgm:pt modelId="{5AFCC435-73A7-4C94-8069-35E072D451C2}" type="pres">
      <dgm:prSet presAssocID="{0E9A815F-A657-4B00-8AC8-5243A5631B57}" presName="chTx" presStyleLbl="revTx" presStyleIdx="14" presStyleCnt="18"/>
      <dgm:spPr/>
      <dgm:t>
        <a:bodyPr/>
        <a:lstStyle/>
        <a:p>
          <a:endParaRPr lang="ru-RU"/>
        </a:p>
      </dgm:t>
    </dgm:pt>
    <dgm:pt modelId="{4E31BFE3-116A-4A84-8902-6B1BE44EDB19}" type="pres">
      <dgm:prSet presAssocID="{0E9A815F-A657-4B00-8AC8-5243A5631B57}" presName="desTx" presStyleLbl="revTx" presStyleIdx="15" presStyleCnt="18">
        <dgm:presLayoutVars>
          <dgm:bulletEnabled val="1"/>
        </dgm:presLayoutVars>
      </dgm:prSet>
      <dgm:spPr/>
    </dgm:pt>
    <dgm:pt modelId="{6203AC49-1F04-461F-B6C7-9DC93A908365}" type="pres">
      <dgm:prSet presAssocID="{0E9A815F-A657-4B00-8AC8-5243A5631B57}" presName="desBackupRightNorm" presStyleCnt="0"/>
      <dgm:spPr/>
    </dgm:pt>
    <dgm:pt modelId="{19FE0F33-9583-4ADA-B4D5-9135A6502CBC}" type="pres">
      <dgm:prSet presAssocID="{4E8FF9F6-0AD1-42FE-A6CC-0DC59E6C5C1B}" presName="desSpace" presStyleCnt="0"/>
      <dgm:spPr/>
    </dgm:pt>
    <dgm:pt modelId="{A5210DC8-E4E6-470F-B2D9-1F13195789D7}" type="pres">
      <dgm:prSet presAssocID="{90E7BD77-B43A-4E86-8472-A5B96947A88F}" presName="parComposite" presStyleCnt="0"/>
      <dgm:spPr/>
    </dgm:pt>
    <dgm:pt modelId="{DE8C34FC-5BB3-4C74-91B8-DF296E2CEE92}" type="pres">
      <dgm:prSet presAssocID="{90E7BD77-B43A-4E86-8472-A5B96947A88F}" presName="parBigCircle" presStyleLbl="node0" presStyleIdx="4" presStyleCnt="6"/>
      <dgm:spPr/>
    </dgm:pt>
    <dgm:pt modelId="{C0ACF1E0-F724-4071-A2B0-0DFDC59DF85D}" type="pres">
      <dgm:prSet presAssocID="{90E7BD77-B43A-4E86-8472-A5B96947A88F}" presName="parTx" presStyleLbl="revTx" presStyleIdx="16" presStyleCnt="18"/>
      <dgm:spPr/>
      <dgm:t>
        <a:bodyPr/>
        <a:lstStyle/>
        <a:p>
          <a:endParaRPr lang="ru-RU"/>
        </a:p>
      </dgm:t>
    </dgm:pt>
    <dgm:pt modelId="{86FFCB85-999F-4851-83F4-05D02B4643D7}" type="pres">
      <dgm:prSet presAssocID="{90E7BD77-B43A-4E86-8472-A5B96947A88F}" presName="bSpace" presStyleCnt="0"/>
      <dgm:spPr/>
    </dgm:pt>
    <dgm:pt modelId="{3E57A961-3FB2-46D6-B35E-5DC760999BFD}" type="pres">
      <dgm:prSet presAssocID="{90E7BD77-B43A-4E86-8472-A5B96947A88F}" presName="parBackupNorm" presStyleCnt="0"/>
      <dgm:spPr/>
    </dgm:pt>
    <dgm:pt modelId="{BA42310A-8AB9-4483-B337-410D05792899}" type="pres">
      <dgm:prSet presAssocID="{3416054E-6F15-46E3-B09B-5A5590E1C272}" presName="parSpace" presStyleCnt="0"/>
      <dgm:spPr/>
    </dgm:pt>
    <dgm:pt modelId="{B78F58B1-A294-4552-8784-8D93257787FA}" type="pres">
      <dgm:prSet presAssocID="{381338F1-C08C-4B54-A73C-05652661EB30}" presName="parComposite" presStyleCnt="0"/>
      <dgm:spPr/>
    </dgm:pt>
    <dgm:pt modelId="{8FBBF6B3-3736-44CC-82C3-E4FAAEECFF01}" type="pres">
      <dgm:prSet presAssocID="{381338F1-C08C-4B54-A73C-05652661EB30}" presName="parBigCircle" presStyleLbl="node0" presStyleIdx="5" presStyleCnt="6"/>
      <dgm:spPr/>
    </dgm:pt>
    <dgm:pt modelId="{FF15ACA8-6E36-4D0B-8C14-E6B1458D43B9}" type="pres">
      <dgm:prSet presAssocID="{381338F1-C08C-4B54-A73C-05652661EB30}" presName="parTx" presStyleLbl="revTx" presStyleIdx="17" presStyleCnt="18"/>
      <dgm:spPr/>
      <dgm:t>
        <a:bodyPr/>
        <a:lstStyle/>
        <a:p>
          <a:endParaRPr lang="ru-RU"/>
        </a:p>
      </dgm:t>
    </dgm:pt>
    <dgm:pt modelId="{8CDCD375-DE3A-4C6E-A300-42946CD745A8}" type="pres">
      <dgm:prSet presAssocID="{381338F1-C08C-4B54-A73C-05652661EB30}" presName="bSpace" presStyleCnt="0"/>
      <dgm:spPr/>
    </dgm:pt>
    <dgm:pt modelId="{381207C9-A34D-40D9-9ADB-FEFFA3702652}" type="pres">
      <dgm:prSet presAssocID="{381338F1-C08C-4B54-A73C-05652661EB30}" presName="parBackupNorm" presStyleCnt="0"/>
      <dgm:spPr/>
    </dgm:pt>
    <dgm:pt modelId="{7A1E728E-33DF-48DC-8029-EFAA51302D2D}" type="pres">
      <dgm:prSet presAssocID="{DB780607-FC66-4E14-AB51-988B43DA0B78}" presName="parSpace" presStyleCnt="0"/>
      <dgm:spPr/>
    </dgm:pt>
  </dgm:ptLst>
  <dgm:cxnLst>
    <dgm:cxn modelId="{52948B34-37C6-4CA9-AE4F-C524D098A85A}" type="presOf" srcId="{2754A67E-1866-4B66-8AED-AFD9CAA97743}" destId="{A78BF8A9-775C-43CA-81D2-50AA857DC8B2}" srcOrd="0" destOrd="0" presId="urn:microsoft.com/office/officeart/2008/layout/CircleAccentTimeline"/>
    <dgm:cxn modelId="{5EE7E209-C274-4EC6-AE21-7EE8CE03204B}" srcId="{29714EA1-C718-4B02-8849-1974757ECCB1}" destId="{90E7BD77-B43A-4E86-8472-A5B96947A88F}" srcOrd="4" destOrd="0" parTransId="{D9EAC38B-328A-4B74-BAD9-6C848B900920}" sibTransId="{3416054E-6F15-46E3-B09B-5A5590E1C272}"/>
    <dgm:cxn modelId="{43265FC4-50EF-4F45-9177-D538B6E5860B}" srcId="{29714EA1-C718-4B02-8849-1974757ECCB1}" destId="{FB5EA68A-3179-4BE5-BE46-F5AC5EF7C294}" srcOrd="0" destOrd="0" parTransId="{FB450304-BBB0-4047-805C-4F4CDD3110D0}" sibTransId="{72462FEF-3045-4ADE-8142-7FE7C35C36FF}"/>
    <dgm:cxn modelId="{54AC1535-29C6-4791-854D-EFF07331FDD4}" srcId="{13F93983-3949-4BD5-B5CF-92B0D908F785}" destId="{959EE2AE-295D-4089-A947-1EA1D37EB5CD}" srcOrd="0" destOrd="0" parTransId="{AC84185D-EE68-4474-967C-D4C33008D29F}" sibTransId="{69F88320-9D29-43C2-9FFC-D2F3353D09AE}"/>
    <dgm:cxn modelId="{0FF5F8E6-42DE-43E8-9172-760CB5BF2059}" srcId="{7BCCAB12-EA3B-4BA6-8BAF-44BBAC4A9CD4}" destId="{B95AE992-D4DE-4D88-B3B8-33FAA3C5ADCC}" srcOrd="3" destOrd="0" parTransId="{2F4728AE-DF53-4E2F-8347-D6B168CE186C}" sibTransId="{FDA158ED-6D92-49C8-8CFA-53217C3B56EE}"/>
    <dgm:cxn modelId="{B3B9C1EC-8AA6-4E0A-BDAB-2D423D05E8CC}" srcId="{7BCCAB12-EA3B-4BA6-8BAF-44BBAC4A9CD4}" destId="{2448E0BF-28E5-4F2B-BF63-F6A024F89155}" srcOrd="0" destOrd="0" parTransId="{9C056483-D119-496D-9957-37496D289BBD}" sibTransId="{27062B5A-1CE2-4E63-BBEF-B2E1B116817D}"/>
    <dgm:cxn modelId="{6421C8F0-1CC6-42FC-8553-1EAF8031FB56}" srcId="{29714EA1-C718-4B02-8849-1974757ECCB1}" destId="{7BCCAB12-EA3B-4BA6-8BAF-44BBAC4A9CD4}" srcOrd="1" destOrd="0" parTransId="{1B42A72C-C30D-4C15-9DE4-1CDDD97D41AD}" sibTransId="{E1282E7C-53CD-4F04-994D-C9F9D0C606D1}"/>
    <dgm:cxn modelId="{6EA635B1-7F17-4217-AAA0-1B97ADC7F790}" type="presOf" srcId="{2448E0BF-28E5-4F2B-BF63-F6A024F89155}" destId="{74790C8F-C766-44E8-B160-6F1CBE80BED2}" srcOrd="0" destOrd="0" presId="urn:microsoft.com/office/officeart/2008/layout/CircleAccentTimeline"/>
    <dgm:cxn modelId="{89860A92-9B4E-4A90-B601-B64FAB7B09A4}" type="presOf" srcId="{7BCCAB12-EA3B-4BA6-8BAF-44BBAC4A9CD4}" destId="{6CEFFF0F-0852-4202-86F4-62D5FB0A0C51}" srcOrd="0" destOrd="0" presId="urn:microsoft.com/office/officeart/2008/layout/CircleAccentTimeline"/>
    <dgm:cxn modelId="{A42E45ED-E70B-4780-8428-47E8246FB178}" type="presOf" srcId="{B95AE992-D4DE-4D88-B3B8-33FAA3C5ADCC}" destId="{49C77100-F6FD-4451-863A-056EFC2D8F6B}" srcOrd="0" destOrd="0" presId="urn:microsoft.com/office/officeart/2008/layout/CircleAccentTimeline"/>
    <dgm:cxn modelId="{6A374A65-4305-40B7-8DF4-4C7DFD0ED44C}" type="presOf" srcId="{0E9A815F-A657-4B00-8AC8-5243A5631B57}" destId="{5AFCC435-73A7-4C94-8069-35E072D451C2}" srcOrd="0" destOrd="0" presId="urn:microsoft.com/office/officeart/2008/layout/CircleAccentTimeline"/>
    <dgm:cxn modelId="{F4EF1E8C-FB5B-4DD8-B12E-B169CB41ED80}" srcId="{13F93983-3949-4BD5-B5CF-92B0D908F785}" destId="{0E9A815F-A657-4B00-8AC8-5243A5631B57}" srcOrd="1" destOrd="0" parTransId="{155FD197-8CB9-41BC-A88F-64D8B1DF9ECA}" sibTransId="{4E8FF9F6-0AD1-42FE-A6CC-0DC59E6C5C1B}"/>
    <dgm:cxn modelId="{2C129E11-02CE-4CB0-8362-A75217CA6DBF}" srcId="{29714EA1-C718-4B02-8849-1974757ECCB1}" destId="{381338F1-C08C-4B54-A73C-05652661EB30}" srcOrd="5" destOrd="0" parTransId="{5B5DB45B-AC3D-4A9B-96CA-4716505726F4}" sibTransId="{DB780607-FC66-4E14-AB51-988B43DA0B78}"/>
    <dgm:cxn modelId="{4CA9A865-2CA8-4B15-9219-565A8A747C76}" srcId="{29714EA1-C718-4B02-8849-1974757ECCB1}" destId="{13F93983-3949-4BD5-B5CF-92B0D908F785}" srcOrd="3" destOrd="0" parTransId="{52E963EC-FFFD-4B06-B7EA-885BF33AFBEA}" sibTransId="{EBF9FDB4-129B-41FD-A405-0CD73D5062E3}"/>
    <dgm:cxn modelId="{3FE95A1A-A12A-4F2D-8567-02FF60082310}" type="presOf" srcId="{381338F1-C08C-4B54-A73C-05652661EB30}" destId="{FF15ACA8-6E36-4D0B-8C14-E6B1458D43B9}" srcOrd="0" destOrd="0" presId="urn:microsoft.com/office/officeart/2008/layout/CircleAccentTimeline"/>
    <dgm:cxn modelId="{40181266-6FB2-457B-8243-F6E4C4D61CC0}" type="presOf" srcId="{29714EA1-C718-4B02-8849-1974757ECCB1}" destId="{3EAEA2F7-4BED-469D-AD1F-93C5CF80AAC3}" srcOrd="0" destOrd="0" presId="urn:microsoft.com/office/officeart/2008/layout/CircleAccentTimeline"/>
    <dgm:cxn modelId="{B7EFFA99-2D82-4B64-AE2C-C98AC1629EBE}" type="presOf" srcId="{90E7BD77-B43A-4E86-8472-A5B96947A88F}" destId="{C0ACF1E0-F724-4071-A2B0-0DFDC59DF85D}" srcOrd="0" destOrd="0" presId="urn:microsoft.com/office/officeart/2008/layout/CircleAccentTimeline"/>
    <dgm:cxn modelId="{8D88F2D0-A58B-4BF8-92F1-1F7B4DD9715C}" srcId="{29714EA1-C718-4B02-8849-1974757ECCB1}" destId="{1D638B7C-4EAD-4D4C-ABE5-733168851242}" srcOrd="2" destOrd="0" parTransId="{E8A10A00-966D-4C5F-9070-ABF791D3C927}" sibTransId="{C2F41741-3D2F-41A2-9A7D-4323B36B985A}"/>
    <dgm:cxn modelId="{845BA17F-FB95-4EF8-A95F-03D3979E38F5}" type="presOf" srcId="{B4BD68A9-B22D-4A51-A6D3-3B22E822CA32}" destId="{F4635E98-5BBF-4182-AC18-777C54AF4101}" srcOrd="0" destOrd="0" presId="urn:microsoft.com/office/officeart/2008/layout/CircleAccentTimeline"/>
    <dgm:cxn modelId="{65EB0ECE-A8A3-4CDF-BBC4-E2B550173951}" srcId="{7BCCAB12-EA3B-4BA6-8BAF-44BBAC4A9CD4}" destId="{B4BD68A9-B22D-4A51-A6D3-3B22E822CA32}" srcOrd="2" destOrd="0" parTransId="{9F7D65F9-9842-413F-B041-42981B8B457D}" sibTransId="{1A6D4F09-FCB1-4C4C-91F0-B4DBFC4A8044}"/>
    <dgm:cxn modelId="{C0733D6C-7B99-454E-B34D-69577B16D18D}" type="presOf" srcId="{1D638B7C-4EAD-4D4C-ABE5-733168851242}" destId="{C59FF509-3F2F-41F1-AEBE-7DF2F8A0F101}" srcOrd="0" destOrd="0" presId="urn:microsoft.com/office/officeart/2008/layout/CircleAccentTimeline"/>
    <dgm:cxn modelId="{32B426CA-BC89-4D3B-B130-849C4C357C9F}" type="presOf" srcId="{FB5EA68A-3179-4BE5-BE46-F5AC5EF7C294}" destId="{EA75EFAF-D5D3-4807-8D1B-714A5D19E2FB}" srcOrd="0" destOrd="0" presId="urn:microsoft.com/office/officeart/2008/layout/CircleAccentTimeline"/>
    <dgm:cxn modelId="{2DA04762-005C-48A7-BC60-CE6A794DAB87}" srcId="{7BCCAB12-EA3B-4BA6-8BAF-44BBAC4A9CD4}" destId="{2754A67E-1866-4B66-8AED-AFD9CAA97743}" srcOrd="1" destOrd="0" parTransId="{5252F713-FA0E-4DF9-AF3B-F308BC4D1A7C}" sibTransId="{97ECEBB3-1030-497E-B541-A849D16A693F}"/>
    <dgm:cxn modelId="{9C094156-3D00-41F9-B69A-88B5E9A86B97}" type="presOf" srcId="{13F93983-3949-4BD5-B5CF-92B0D908F785}" destId="{1A47E69B-FF3D-4EEC-95E6-26E1DCDF2415}" srcOrd="0" destOrd="0" presId="urn:microsoft.com/office/officeart/2008/layout/CircleAccentTimeline"/>
    <dgm:cxn modelId="{7BD81EA9-F2E5-4792-8FDC-18CC1BA329BB}" type="presOf" srcId="{959EE2AE-295D-4089-A947-1EA1D37EB5CD}" destId="{1FEAF1CC-3010-4900-9845-006B76CE4664}" srcOrd="0" destOrd="0" presId="urn:microsoft.com/office/officeart/2008/layout/CircleAccentTimeline"/>
    <dgm:cxn modelId="{2B45D861-940B-4DC0-8671-0BF7CFFED10E}" type="presParOf" srcId="{3EAEA2F7-4BED-469D-AD1F-93C5CF80AAC3}" destId="{8876BD81-50E2-4DCC-9CAA-97E542FD8FCB}" srcOrd="0" destOrd="0" presId="urn:microsoft.com/office/officeart/2008/layout/CircleAccentTimeline"/>
    <dgm:cxn modelId="{2846F389-B8E8-4D92-8D86-F8336141BE8C}" type="presParOf" srcId="{8876BD81-50E2-4DCC-9CAA-97E542FD8FCB}" destId="{9A8463CF-AF93-4E0C-ADDA-27E1431169B7}" srcOrd="0" destOrd="0" presId="urn:microsoft.com/office/officeart/2008/layout/CircleAccentTimeline"/>
    <dgm:cxn modelId="{BFC4B484-C2F0-42B8-9C58-1A7C7E96D6CD}" type="presParOf" srcId="{8876BD81-50E2-4DCC-9CAA-97E542FD8FCB}" destId="{EA75EFAF-D5D3-4807-8D1B-714A5D19E2FB}" srcOrd="1" destOrd="0" presId="urn:microsoft.com/office/officeart/2008/layout/CircleAccentTimeline"/>
    <dgm:cxn modelId="{C50B6CE4-A7FF-4F33-9500-61891BF169CC}" type="presParOf" srcId="{8876BD81-50E2-4DCC-9CAA-97E542FD8FCB}" destId="{2553F9EA-C317-4D9C-ACEA-520ACC7CEC30}" srcOrd="2" destOrd="0" presId="urn:microsoft.com/office/officeart/2008/layout/CircleAccentTimeline"/>
    <dgm:cxn modelId="{9E8BD775-AFBE-4058-977F-8463A9BA3E81}" type="presParOf" srcId="{3EAEA2F7-4BED-469D-AD1F-93C5CF80AAC3}" destId="{4395203A-7F44-4F78-917B-4F4B5F745605}" srcOrd="1" destOrd="0" presId="urn:microsoft.com/office/officeart/2008/layout/CircleAccentTimeline"/>
    <dgm:cxn modelId="{E6CBAC9B-6927-4BD6-9569-824C2B39A3F9}" type="presParOf" srcId="{3EAEA2F7-4BED-469D-AD1F-93C5CF80AAC3}" destId="{F36CB47C-53C3-4FEE-AD9D-81264976DDAF}" srcOrd="2" destOrd="0" presId="urn:microsoft.com/office/officeart/2008/layout/CircleAccentTimeline"/>
    <dgm:cxn modelId="{D6AA92FD-7506-4DE9-B19F-80442DD4B1F0}" type="presParOf" srcId="{3EAEA2F7-4BED-469D-AD1F-93C5CF80AAC3}" destId="{7351C411-AA8A-468F-B15B-E1C9B52DEA25}" srcOrd="3" destOrd="0" presId="urn:microsoft.com/office/officeart/2008/layout/CircleAccentTimeline"/>
    <dgm:cxn modelId="{117E70DB-D458-4BDE-A965-FC10B9CD44AE}" type="presParOf" srcId="{7351C411-AA8A-468F-B15B-E1C9B52DEA25}" destId="{AD2C54E8-AAAF-4A28-8EAB-297D3FD54655}" srcOrd="0" destOrd="0" presId="urn:microsoft.com/office/officeart/2008/layout/CircleAccentTimeline"/>
    <dgm:cxn modelId="{6EE60A30-DBFF-408E-9015-A6586A7A1797}" type="presParOf" srcId="{7351C411-AA8A-468F-B15B-E1C9B52DEA25}" destId="{6CEFFF0F-0852-4202-86F4-62D5FB0A0C51}" srcOrd="1" destOrd="0" presId="urn:microsoft.com/office/officeart/2008/layout/CircleAccentTimeline"/>
    <dgm:cxn modelId="{E1C7E38C-B47F-42A4-97C8-11B37A8A9CC9}" type="presParOf" srcId="{7351C411-AA8A-468F-B15B-E1C9B52DEA25}" destId="{8958DC6B-1AA3-4DE1-B10E-AE5A7889E5C6}" srcOrd="2" destOrd="0" presId="urn:microsoft.com/office/officeart/2008/layout/CircleAccentTimeline"/>
    <dgm:cxn modelId="{E7670EB5-4CEB-4402-A0A3-616D70C885B2}" type="presParOf" srcId="{3EAEA2F7-4BED-469D-AD1F-93C5CF80AAC3}" destId="{1522E7FE-25E9-4646-B236-D373B5B1C5F6}" srcOrd="4" destOrd="0" presId="urn:microsoft.com/office/officeart/2008/layout/CircleAccentTimeline"/>
    <dgm:cxn modelId="{C4137750-84E9-499A-B63E-00D30B330CD6}" type="presParOf" srcId="{3EAEA2F7-4BED-469D-AD1F-93C5CF80AAC3}" destId="{50E987A2-1F59-43A1-94BD-65E8766FB137}" srcOrd="5" destOrd="0" presId="urn:microsoft.com/office/officeart/2008/layout/CircleAccentTimeline"/>
    <dgm:cxn modelId="{F91DA275-F682-4442-9430-34126A0FA6E7}" type="presParOf" srcId="{3EAEA2F7-4BED-469D-AD1F-93C5CF80AAC3}" destId="{EEEEAA9A-2D49-4069-8011-515856A25B01}" srcOrd="6" destOrd="0" presId="urn:microsoft.com/office/officeart/2008/layout/CircleAccentTimeline"/>
    <dgm:cxn modelId="{609C02CD-21A5-4A7E-A356-EE300ABDA420}" type="presParOf" srcId="{3EAEA2F7-4BED-469D-AD1F-93C5CF80AAC3}" destId="{AC41952E-6A7D-4664-936C-2D0C4C1B4AED}" srcOrd="7" destOrd="0" presId="urn:microsoft.com/office/officeart/2008/layout/CircleAccentTimeline"/>
    <dgm:cxn modelId="{19E923AA-8FED-4C5A-A46E-2C87AA366E59}" type="presParOf" srcId="{AC41952E-6A7D-4664-936C-2D0C4C1B4AED}" destId="{1F27B293-6993-4C42-91B3-7246CAB3E0C1}" srcOrd="0" destOrd="0" presId="urn:microsoft.com/office/officeart/2008/layout/CircleAccentTimeline"/>
    <dgm:cxn modelId="{4E28DF7B-CA21-40AB-9001-13F25537F35B}" type="presParOf" srcId="{AC41952E-6A7D-4664-936C-2D0C4C1B4AED}" destId="{74790C8F-C766-44E8-B160-6F1CBE80BED2}" srcOrd="1" destOrd="0" presId="urn:microsoft.com/office/officeart/2008/layout/CircleAccentTimeline"/>
    <dgm:cxn modelId="{2E452762-8D1E-4DCA-A2B7-6A5F7B18B59A}" type="presParOf" srcId="{AC41952E-6A7D-4664-936C-2D0C4C1B4AED}" destId="{153D2EA0-B404-4BA1-88C8-670DF0A96C2C}" srcOrd="2" destOrd="0" presId="urn:microsoft.com/office/officeart/2008/layout/CircleAccentTimeline"/>
    <dgm:cxn modelId="{77FBB4C0-419F-4442-9619-52D971CACB82}" type="presParOf" srcId="{3EAEA2F7-4BED-469D-AD1F-93C5CF80AAC3}" destId="{827552D3-679F-4EED-9975-C06B5C0C0321}" srcOrd="8" destOrd="0" presId="urn:microsoft.com/office/officeart/2008/layout/CircleAccentTimeline"/>
    <dgm:cxn modelId="{C0BE7E16-28CB-49D9-90E8-6A8939815163}" type="presParOf" srcId="{3EAEA2F7-4BED-469D-AD1F-93C5CF80AAC3}" destId="{843D644A-E554-4AA7-BFF9-7EB4CDEE2B85}" srcOrd="9" destOrd="0" presId="urn:microsoft.com/office/officeart/2008/layout/CircleAccentTimeline"/>
    <dgm:cxn modelId="{5A5FF273-5571-4F9E-AA23-1EC3ECB02AA9}" type="presParOf" srcId="{3EAEA2F7-4BED-469D-AD1F-93C5CF80AAC3}" destId="{041932C6-31ED-4894-9BBF-166EEF7E1EBB}" srcOrd="10" destOrd="0" presId="urn:microsoft.com/office/officeart/2008/layout/CircleAccentTimeline"/>
    <dgm:cxn modelId="{9AABEC56-E08A-450B-A4B6-189B0C869803}" type="presParOf" srcId="{3EAEA2F7-4BED-469D-AD1F-93C5CF80AAC3}" destId="{1E1B8655-E8D6-446E-97EA-364EFB7BE80A}" srcOrd="11" destOrd="0" presId="urn:microsoft.com/office/officeart/2008/layout/CircleAccentTimeline"/>
    <dgm:cxn modelId="{68EA2CFF-3078-4431-AA52-D9E2ADA9D88C}" type="presParOf" srcId="{1E1B8655-E8D6-446E-97EA-364EFB7BE80A}" destId="{24B273DE-F8D7-4EDB-9902-35AD93655760}" srcOrd="0" destOrd="0" presId="urn:microsoft.com/office/officeart/2008/layout/CircleAccentTimeline"/>
    <dgm:cxn modelId="{2CAC06E9-E2AE-40E0-A1EA-2942662641BC}" type="presParOf" srcId="{1E1B8655-E8D6-446E-97EA-364EFB7BE80A}" destId="{A78BF8A9-775C-43CA-81D2-50AA857DC8B2}" srcOrd="1" destOrd="0" presId="urn:microsoft.com/office/officeart/2008/layout/CircleAccentTimeline"/>
    <dgm:cxn modelId="{F794779A-0629-4676-9C0E-8AFC09424CAE}" type="presParOf" srcId="{1E1B8655-E8D6-446E-97EA-364EFB7BE80A}" destId="{ECFB0D7E-B471-44C5-A1DA-56CE58EE389A}" srcOrd="2" destOrd="0" presId="urn:microsoft.com/office/officeart/2008/layout/CircleAccentTimeline"/>
    <dgm:cxn modelId="{35DD46B0-A55F-4F4A-B3E5-2D32ECE555A2}" type="presParOf" srcId="{3EAEA2F7-4BED-469D-AD1F-93C5CF80AAC3}" destId="{FE8E1770-0C9F-4991-A804-101846D2B061}" srcOrd="12" destOrd="0" presId="urn:microsoft.com/office/officeart/2008/layout/CircleAccentTimeline"/>
    <dgm:cxn modelId="{7C7A31EA-0EF7-418F-B50D-FA0FD00207A7}" type="presParOf" srcId="{3EAEA2F7-4BED-469D-AD1F-93C5CF80AAC3}" destId="{837CC958-E8C3-4775-9B63-006BD6B48EBC}" srcOrd="13" destOrd="0" presId="urn:microsoft.com/office/officeart/2008/layout/CircleAccentTimeline"/>
    <dgm:cxn modelId="{0E95613D-717F-4457-A88F-9BF9F668F751}" type="presParOf" srcId="{3EAEA2F7-4BED-469D-AD1F-93C5CF80AAC3}" destId="{FBEDC3B4-5C8C-493E-816E-57967F0751AA}" srcOrd="14" destOrd="0" presId="urn:microsoft.com/office/officeart/2008/layout/CircleAccentTimeline"/>
    <dgm:cxn modelId="{7927A298-4DD4-4EC0-873C-9E9A461DC9B1}" type="presParOf" srcId="{3EAEA2F7-4BED-469D-AD1F-93C5CF80AAC3}" destId="{0C938744-8EC2-41E5-9C6F-152FBB5C0618}" srcOrd="15" destOrd="0" presId="urn:microsoft.com/office/officeart/2008/layout/CircleAccentTimeline"/>
    <dgm:cxn modelId="{3166CC8C-640C-40ED-8DFA-0A82CDAB89C3}" type="presParOf" srcId="{0C938744-8EC2-41E5-9C6F-152FBB5C0618}" destId="{6632B92E-A130-43F9-9618-BFF45A3EFE90}" srcOrd="0" destOrd="0" presId="urn:microsoft.com/office/officeart/2008/layout/CircleAccentTimeline"/>
    <dgm:cxn modelId="{2D165A0D-94F2-4ECD-81BF-69174533F82B}" type="presParOf" srcId="{0C938744-8EC2-41E5-9C6F-152FBB5C0618}" destId="{F4635E98-5BBF-4182-AC18-777C54AF4101}" srcOrd="1" destOrd="0" presId="urn:microsoft.com/office/officeart/2008/layout/CircleAccentTimeline"/>
    <dgm:cxn modelId="{7F3AA06D-1318-44B5-B21E-4D7AC926E295}" type="presParOf" srcId="{0C938744-8EC2-41E5-9C6F-152FBB5C0618}" destId="{317983AD-8654-42C2-9D5A-E0A8A333DA3D}" srcOrd="2" destOrd="0" presId="urn:microsoft.com/office/officeart/2008/layout/CircleAccentTimeline"/>
    <dgm:cxn modelId="{5E309707-8F71-43EA-A707-1F8367674AD5}" type="presParOf" srcId="{3EAEA2F7-4BED-469D-AD1F-93C5CF80AAC3}" destId="{4AD906C4-B7E4-4BE4-A363-D0DB5E9A0EBB}" srcOrd="16" destOrd="0" presId="urn:microsoft.com/office/officeart/2008/layout/CircleAccentTimeline"/>
    <dgm:cxn modelId="{2C0FBDD5-B6C3-4680-9B81-565241F46E3B}" type="presParOf" srcId="{3EAEA2F7-4BED-469D-AD1F-93C5CF80AAC3}" destId="{03DCDAC1-F48A-49B9-9BBE-2AF2CEE8A925}" srcOrd="17" destOrd="0" presId="urn:microsoft.com/office/officeart/2008/layout/CircleAccentTimeline"/>
    <dgm:cxn modelId="{92B3BC85-766C-43F0-9AFA-9F4BB089511C}" type="presParOf" srcId="{3EAEA2F7-4BED-469D-AD1F-93C5CF80AAC3}" destId="{FFC7B877-626B-4917-8A49-9128A84E3306}" srcOrd="18" destOrd="0" presId="urn:microsoft.com/office/officeart/2008/layout/CircleAccentTimeline"/>
    <dgm:cxn modelId="{EE87DA40-BD3F-4C61-B91A-74EBA5196C92}" type="presParOf" srcId="{3EAEA2F7-4BED-469D-AD1F-93C5CF80AAC3}" destId="{040EDEC8-E9A3-43E2-ADF9-92BB7E5C7CC4}" srcOrd="19" destOrd="0" presId="urn:microsoft.com/office/officeart/2008/layout/CircleAccentTimeline"/>
    <dgm:cxn modelId="{95FE635F-8870-4E06-91B7-14A477D68A2A}" type="presParOf" srcId="{040EDEC8-E9A3-43E2-ADF9-92BB7E5C7CC4}" destId="{338193CD-0FC8-4C4E-951B-F35874E64237}" srcOrd="0" destOrd="0" presId="urn:microsoft.com/office/officeart/2008/layout/CircleAccentTimeline"/>
    <dgm:cxn modelId="{41F30C6C-782D-4630-B2C2-F81D5C73A6A4}" type="presParOf" srcId="{040EDEC8-E9A3-43E2-ADF9-92BB7E5C7CC4}" destId="{49C77100-F6FD-4451-863A-056EFC2D8F6B}" srcOrd="1" destOrd="0" presId="urn:microsoft.com/office/officeart/2008/layout/CircleAccentTimeline"/>
    <dgm:cxn modelId="{F3DB58DB-B463-4D43-B2F3-FFD7D9404430}" type="presParOf" srcId="{040EDEC8-E9A3-43E2-ADF9-92BB7E5C7CC4}" destId="{0C596FAE-37A9-43A0-99BC-F188D6F3DEA8}" srcOrd="2" destOrd="0" presId="urn:microsoft.com/office/officeart/2008/layout/CircleAccentTimeline"/>
    <dgm:cxn modelId="{8ABC3FA2-0B62-4AED-9128-C907675148C3}" type="presParOf" srcId="{3EAEA2F7-4BED-469D-AD1F-93C5CF80AAC3}" destId="{E054DE79-3A5A-4BF6-B2A5-1AB0CD193177}" srcOrd="20" destOrd="0" presId="urn:microsoft.com/office/officeart/2008/layout/CircleAccentTimeline"/>
    <dgm:cxn modelId="{6E2DDDF5-D6F6-4CB7-9956-3CADA8610129}" type="presParOf" srcId="{3EAEA2F7-4BED-469D-AD1F-93C5CF80AAC3}" destId="{CBDA2450-8F05-4135-A2E1-405700062114}" srcOrd="21" destOrd="0" presId="urn:microsoft.com/office/officeart/2008/layout/CircleAccentTimeline"/>
    <dgm:cxn modelId="{0D30A7E5-1E3F-422E-A955-9F50FD0B92C3}" type="presParOf" srcId="{3EAEA2F7-4BED-469D-AD1F-93C5CF80AAC3}" destId="{D661C989-473B-4AB3-A729-6657C7CD4239}" srcOrd="22" destOrd="0" presId="urn:microsoft.com/office/officeart/2008/layout/CircleAccentTimeline"/>
    <dgm:cxn modelId="{1E6BA7A4-6D03-45BD-80FD-07D9B8AEBB64}" type="presParOf" srcId="{D661C989-473B-4AB3-A729-6657C7CD4239}" destId="{9C608C0B-EB3A-4355-9F84-0ED6246A598C}" srcOrd="0" destOrd="0" presId="urn:microsoft.com/office/officeart/2008/layout/CircleAccentTimeline"/>
    <dgm:cxn modelId="{7B1C5846-C89D-4A28-A36F-97B0E7908F04}" type="presParOf" srcId="{D661C989-473B-4AB3-A729-6657C7CD4239}" destId="{C59FF509-3F2F-41F1-AEBE-7DF2F8A0F101}" srcOrd="1" destOrd="0" presId="urn:microsoft.com/office/officeart/2008/layout/CircleAccentTimeline"/>
    <dgm:cxn modelId="{29614F93-4085-4417-B8A4-AD68E1D3F2D9}" type="presParOf" srcId="{D661C989-473B-4AB3-A729-6657C7CD4239}" destId="{5CF8D8A8-0FE6-4732-9843-113BAC515772}" srcOrd="2" destOrd="0" presId="urn:microsoft.com/office/officeart/2008/layout/CircleAccentTimeline"/>
    <dgm:cxn modelId="{2F615E35-9E0E-44B0-85EB-8B7A59AB1E01}" type="presParOf" srcId="{3EAEA2F7-4BED-469D-AD1F-93C5CF80AAC3}" destId="{C3DD1FBA-6F2A-4CA2-8709-6A610E6A7524}" srcOrd="23" destOrd="0" presId="urn:microsoft.com/office/officeart/2008/layout/CircleAccentTimeline"/>
    <dgm:cxn modelId="{582AD289-A168-4AB4-947B-25DE3F44182D}" type="presParOf" srcId="{3EAEA2F7-4BED-469D-AD1F-93C5CF80AAC3}" destId="{2E6E8FCC-7724-4A69-AD0F-D46F21D3F15C}" srcOrd="24" destOrd="0" presId="urn:microsoft.com/office/officeart/2008/layout/CircleAccentTimeline"/>
    <dgm:cxn modelId="{2D38766F-9D55-4EF9-B1B3-83593EB8AF8A}" type="presParOf" srcId="{3EAEA2F7-4BED-469D-AD1F-93C5CF80AAC3}" destId="{8C168EBC-8874-4407-BD86-5B4F45A34AA0}" srcOrd="25" destOrd="0" presId="urn:microsoft.com/office/officeart/2008/layout/CircleAccentTimeline"/>
    <dgm:cxn modelId="{14457C4B-03B9-4C6E-978F-1114BEFBB833}" type="presParOf" srcId="{8C168EBC-8874-4407-BD86-5B4F45A34AA0}" destId="{BFB3F88D-D5CA-454F-8015-BBC3918869E5}" srcOrd="0" destOrd="0" presId="urn:microsoft.com/office/officeart/2008/layout/CircleAccentTimeline"/>
    <dgm:cxn modelId="{6478DC0D-4693-44AC-8DA2-9B31882877B3}" type="presParOf" srcId="{8C168EBC-8874-4407-BD86-5B4F45A34AA0}" destId="{1A47E69B-FF3D-4EEC-95E6-26E1DCDF2415}" srcOrd="1" destOrd="0" presId="urn:microsoft.com/office/officeart/2008/layout/CircleAccentTimeline"/>
    <dgm:cxn modelId="{5491B752-75E9-4C8F-80B7-83F7C1950EB6}" type="presParOf" srcId="{8C168EBC-8874-4407-BD86-5B4F45A34AA0}" destId="{B578FB68-5123-4636-8EB5-4B1A01C0A429}" srcOrd="2" destOrd="0" presId="urn:microsoft.com/office/officeart/2008/layout/CircleAccentTimeline"/>
    <dgm:cxn modelId="{85A1C63C-ADA9-4EC3-9500-28C4FA3F34EF}" type="presParOf" srcId="{3EAEA2F7-4BED-469D-AD1F-93C5CF80AAC3}" destId="{2CC69E8F-67B5-4B82-8732-0AEEED3E262A}" srcOrd="26" destOrd="0" presId="urn:microsoft.com/office/officeart/2008/layout/CircleAccentTimeline"/>
    <dgm:cxn modelId="{761970DA-0503-4E4F-8E7A-A6A4357FCA08}" type="presParOf" srcId="{3EAEA2F7-4BED-469D-AD1F-93C5CF80AAC3}" destId="{62527F79-A42F-4DA3-8E84-3C3F9A8F6205}" srcOrd="27" destOrd="0" presId="urn:microsoft.com/office/officeart/2008/layout/CircleAccentTimeline"/>
    <dgm:cxn modelId="{9229C110-C554-41CD-94C2-03F467DB71A1}" type="presParOf" srcId="{3EAEA2F7-4BED-469D-AD1F-93C5CF80AAC3}" destId="{02883285-F343-4648-868E-8ADC0A212FDE}" srcOrd="28" destOrd="0" presId="urn:microsoft.com/office/officeart/2008/layout/CircleAccentTimeline"/>
    <dgm:cxn modelId="{4EB0BA9F-9147-4A53-ACA8-F5712FCA9E2B}" type="presParOf" srcId="{3EAEA2F7-4BED-469D-AD1F-93C5CF80AAC3}" destId="{13ADE553-13C4-4323-8D64-6B77E307A4A8}" srcOrd="29" destOrd="0" presId="urn:microsoft.com/office/officeart/2008/layout/CircleAccentTimeline"/>
    <dgm:cxn modelId="{651B464C-742B-47C7-A461-25751AF6B6C3}" type="presParOf" srcId="{13ADE553-13C4-4323-8D64-6B77E307A4A8}" destId="{2C6E8A9A-5EE4-46C0-8887-A4C2FB090B77}" srcOrd="0" destOrd="0" presId="urn:microsoft.com/office/officeart/2008/layout/CircleAccentTimeline"/>
    <dgm:cxn modelId="{E8BD0389-DE6A-47A1-84FB-56041AA1AF6C}" type="presParOf" srcId="{13ADE553-13C4-4323-8D64-6B77E307A4A8}" destId="{1FEAF1CC-3010-4900-9845-006B76CE4664}" srcOrd="1" destOrd="0" presId="urn:microsoft.com/office/officeart/2008/layout/CircleAccentTimeline"/>
    <dgm:cxn modelId="{E5A478A9-67D3-4305-93DA-19C3025FF9E6}" type="presParOf" srcId="{13ADE553-13C4-4323-8D64-6B77E307A4A8}" destId="{46B9EE41-216D-4245-876F-242A6D758667}" srcOrd="2" destOrd="0" presId="urn:microsoft.com/office/officeart/2008/layout/CircleAccentTimeline"/>
    <dgm:cxn modelId="{7D181E92-B1DD-4222-A878-CF2008EAC052}" type="presParOf" srcId="{3EAEA2F7-4BED-469D-AD1F-93C5CF80AAC3}" destId="{78231FAE-B14F-46BE-9A4F-877396A5A916}" srcOrd="30" destOrd="0" presId="urn:microsoft.com/office/officeart/2008/layout/CircleAccentTimeline"/>
    <dgm:cxn modelId="{146C52E7-B282-4687-8A7D-1D49A7C414A1}" type="presParOf" srcId="{3EAEA2F7-4BED-469D-AD1F-93C5CF80AAC3}" destId="{9B25E679-E2A6-4387-A02D-5CAAFB6C46CF}" srcOrd="31" destOrd="0" presId="urn:microsoft.com/office/officeart/2008/layout/CircleAccentTimeline"/>
    <dgm:cxn modelId="{EDB0BBF5-1F8A-4D1D-B9E1-26B92408C82A}" type="presParOf" srcId="{3EAEA2F7-4BED-469D-AD1F-93C5CF80AAC3}" destId="{51D03A5B-A6B3-4177-B3B5-37A254E54670}" srcOrd="32" destOrd="0" presId="urn:microsoft.com/office/officeart/2008/layout/CircleAccentTimeline"/>
    <dgm:cxn modelId="{1EE70F2D-34E3-4EAC-A94A-BC7B96CDFE73}" type="presParOf" srcId="{3EAEA2F7-4BED-469D-AD1F-93C5CF80AAC3}" destId="{3EA8E78A-6637-40A6-9B5D-D254F9308885}" srcOrd="33" destOrd="0" presId="urn:microsoft.com/office/officeart/2008/layout/CircleAccentTimeline"/>
    <dgm:cxn modelId="{B05A9963-200D-435E-8355-767C4B751BDE}" type="presParOf" srcId="{3EA8E78A-6637-40A6-9B5D-D254F9308885}" destId="{B3F32CF7-CB1D-48D0-994C-16B86958FA5F}" srcOrd="0" destOrd="0" presId="urn:microsoft.com/office/officeart/2008/layout/CircleAccentTimeline"/>
    <dgm:cxn modelId="{1891E915-7CE9-4A22-8850-D19455D9C51F}" type="presParOf" srcId="{3EA8E78A-6637-40A6-9B5D-D254F9308885}" destId="{5AFCC435-73A7-4C94-8069-35E072D451C2}" srcOrd="1" destOrd="0" presId="urn:microsoft.com/office/officeart/2008/layout/CircleAccentTimeline"/>
    <dgm:cxn modelId="{66315E32-0238-4F0C-9FF5-15376FF7C9B9}" type="presParOf" srcId="{3EA8E78A-6637-40A6-9B5D-D254F9308885}" destId="{4E31BFE3-116A-4A84-8902-6B1BE44EDB19}" srcOrd="2" destOrd="0" presId="urn:microsoft.com/office/officeart/2008/layout/CircleAccentTimeline"/>
    <dgm:cxn modelId="{50D94493-A4E2-4A6B-9E8D-94C3B84B41AF}" type="presParOf" srcId="{3EAEA2F7-4BED-469D-AD1F-93C5CF80AAC3}" destId="{6203AC49-1F04-461F-B6C7-9DC93A908365}" srcOrd="34" destOrd="0" presId="urn:microsoft.com/office/officeart/2008/layout/CircleAccentTimeline"/>
    <dgm:cxn modelId="{DD4D65F9-E94E-4405-ADB4-655C3B827170}" type="presParOf" srcId="{3EAEA2F7-4BED-469D-AD1F-93C5CF80AAC3}" destId="{19FE0F33-9583-4ADA-B4D5-9135A6502CBC}" srcOrd="35" destOrd="0" presId="urn:microsoft.com/office/officeart/2008/layout/CircleAccentTimeline"/>
    <dgm:cxn modelId="{576FCC08-A537-4B2B-ADE8-DCF2CC39FEF9}" type="presParOf" srcId="{3EAEA2F7-4BED-469D-AD1F-93C5CF80AAC3}" destId="{A5210DC8-E4E6-470F-B2D9-1F13195789D7}" srcOrd="36" destOrd="0" presId="urn:microsoft.com/office/officeart/2008/layout/CircleAccentTimeline"/>
    <dgm:cxn modelId="{ED5EFAE2-DDA5-4458-BB9E-152FB14F7A62}" type="presParOf" srcId="{A5210DC8-E4E6-470F-B2D9-1F13195789D7}" destId="{DE8C34FC-5BB3-4C74-91B8-DF296E2CEE92}" srcOrd="0" destOrd="0" presId="urn:microsoft.com/office/officeart/2008/layout/CircleAccentTimeline"/>
    <dgm:cxn modelId="{C686A7B6-9688-4F2C-A0FC-AEC645FE5E02}" type="presParOf" srcId="{A5210DC8-E4E6-470F-B2D9-1F13195789D7}" destId="{C0ACF1E0-F724-4071-A2B0-0DFDC59DF85D}" srcOrd="1" destOrd="0" presId="urn:microsoft.com/office/officeart/2008/layout/CircleAccentTimeline"/>
    <dgm:cxn modelId="{2F16E2BC-5A12-42EB-ACC8-21A6F152DAEE}" type="presParOf" srcId="{A5210DC8-E4E6-470F-B2D9-1F13195789D7}" destId="{86FFCB85-999F-4851-83F4-05D02B4643D7}" srcOrd="2" destOrd="0" presId="urn:microsoft.com/office/officeart/2008/layout/CircleAccentTimeline"/>
    <dgm:cxn modelId="{2528C6BE-A2C1-4895-B640-ACFC6E2CFC6B}" type="presParOf" srcId="{3EAEA2F7-4BED-469D-AD1F-93C5CF80AAC3}" destId="{3E57A961-3FB2-46D6-B35E-5DC760999BFD}" srcOrd="37" destOrd="0" presId="urn:microsoft.com/office/officeart/2008/layout/CircleAccentTimeline"/>
    <dgm:cxn modelId="{F455DC02-F980-4A59-8ED5-AEB9F0BBF86D}" type="presParOf" srcId="{3EAEA2F7-4BED-469D-AD1F-93C5CF80AAC3}" destId="{BA42310A-8AB9-4483-B337-410D05792899}" srcOrd="38" destOrd="0" presId="urn:microsoft.com/office/officeart/2008/layout/CircleAccentTimeline"/>
    <dgm:cxn modelId="{1B864B5F-5B95-4803-AFCB-4F5426AD4986}" type="presParOf" srcId="{3EAEA2F7-4BED-469D-AD1F-93C5CF80AAC3}" destId="{B78F58B1-A294-4552-8784-8D93257787FA}" srcOrd="39" destOrd="0" presId="urn:microsoft.com/office/officeart/2008/layout/CircleAccentTimeline"/>
    <dgm:cxn modelId="{FE90831D-9386-4F29-8C06-7DED754D11E6}" type="presParOf" srcId="{B78F58B1-A294-4552-8784-8D93257787FA}" destId="{8FBBF6B3-3736-44CC-82C3-E4FAAEECFF01}" srcOrd="0" destOrd="0" presId="urn:microsoft.com/office/officeart/2008/layout/CircleAccentTimeline"/>
    <dgm:cxn modelId="{7AEE5501-C3BE-45D1-A885-A8E0046175B5}" type="presParOf" srcId="{B78F58B1-A294-4552-8784-8D93257787FA}" destId="{FF15ACA8-6E36-4D0B-8C14-E6B1458D43B9}" srcOrd="1" destOrd="0" presId="urn:microsoft.com/office/officeart/2008/layout/CircleAccentTimeline"/>
    <dgm:cxn modelId="{F3A8434A-955A-41C1-AE5F-2458E56FD9A9}" type="presParOf" srcId="{B78F58B1-A294-4552-8784-8D93257787FA}" destId="{8CDCD375-DE3A-4C6E-A300-42946CD745A8}" srcOrd="2" destOrd="0" presId="urn:microsoft.com/office/officeart/2008/layout/CircleAccentTimeline"/>
    <dgm:cxn modelId="{66550FAA-C8C1-48F8-AEAE-4A661F1CF2FE}" type="presParOf" srcId="{3EAEA2F7-4BED-469D-AD1F-93C5CF80AAC3}" destId="{381207C9-A34D-40D9-9ADB-FEFFA3702652}" srcOrd="40" destOrd="0" presId="urn:microsoft.com/office/officeart/2008/layout/CircleAccentTimeline"/>
    <dgm:cxn modelId="{0E6D00AE-9F37-4329-94C5-3A20A1AE8005}" type="presParOf" srcId="{3EAEA2F7-4BED-469D-AD1F-93C5CF80AAC3}" destId="{7A1E728E-33DF-48DC-8029-EFAA51302D2D}" srcOrd="41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714EA1-C718-4B02-8849-1974757ECCB1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FB5EA68A-3179-4BE5-BE46-F5AC5EF7C29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Разработка рабочей программы</a:t>
          </a:r>
          <a:endParaRPr lang="ru-RU" dirty="0">
            <a:solidFill>
              <a:schemeClr val="tx1"/>
            </a:solidFill>
          </a:endParaRPr>
        </a:p>
      </dgm:t>
    </dgm:pt>
    <dgm:pt modelId="{FB450304-BBB0-4047-805C-4F4CDD3110D0}" type="parTrans" cxnId="{43265FC4-50EF-4F45-9177-D538B6E5860B}">
      <dgm:prSet/>
      <dgm:spPr/>
      <dgm:t>
        <a:bodyPr/>
        <a:lstStyle/>
        <a:p>
          <a:endParaRPr lang="ru-RU"/>
        </a:p>
      </dgm:t>
    </dgm:pt>
    <dgm:pt modelId="{72462FEF-3045-4ADE-8142-7FE7C35C36FF}" type="sibTrans" cxnId="{43265FC4-50EF-4F45-9177-D538B6E5860B}">
      <dgm:prSet/>
      <dgm:spPr/>
      <dgm:t>
        <a:bodyPr/>
        <a:lstStyle/>
        <a:p>
          <a:endParaRPr lang="ru-RU"/>
        </a:p>
      </dgm:t>
    </dgm:pt>
    <dgm:pt modelId="{7BCCAB12-EA3B-4BA6-8BAF-44BBAC4A9CD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Проведение занятия</a:t>
          </a:r>
          <a:endParaRPr lang="ru-RU" b="1" dirty="0">
            <a:solidFill>
              <a:schemeClr val="tx1"/>
            </a:solidFill>
          </a:endParaRPr>
        </a:p>
      </dgm:t>
    </dgm:pt>
    <dgm:pt modelId="{1B42A72C-C30D-4C15-9DE4-1CDDD97D41AD}" type="parTrans" cxnId="{6421C8F0-1CC6-42FC-8553-1EAF8031FB56}">
      <dgm:prSet/>
      <dgm:spPr/>
      <dgm:t>
        <a:bodyPr/>
        <a:lstStyle/>
        <a:p>
          <a:endParaRPr lang="ru-RU"/>
        </a:p>
      </dgm:t>
    </dgm:pt>
    <dgm:pt modelId="{E1282E7C-53CD-4F04-994D-C9F9D0C606D1}" type="sibTrans" cxnId="{6421C8F0-1CC6-42FC-8553-1EAF8031FB56}">
      <dgm:prSet/>
      <dgm:spPr/>
      <dgm:t>
        <a:bodyPr/>
        <a:lstStyle/>
        <a:p>
          <a:endParaRPr lang="ru-RU"/>
        </a:p>
      </dgm:t>
    </dgm:pt>
    <dgm:pt modelId="{2448E0BF-28E5-4F2B-BF63-F6A024F89155}">
      <dgm:prSet phldrT="[Текст]"/>
      <dgm:spPr/>
      <dgm:t>
        <a:bodyPr/>
        <a:lstStyle/>
        <a:p>
          <a:r>
            <a:rPr lang="ru-RU" dirty="0" smtClean="0"/>
            <a:t>Запись темы в журнал</a:t>
          </a:r>
          <a:endParaRPr lang="ru-RU" dirty="0"/>
        </a:p>
      </dgm:t>
    </dgm:pt>
    <dgm:pt modelId="{9C056483-D119-496D-9957-37496D289BBD}" type="parTrans" cxnId="{B3B9C1EC-8AA6-4E0A-BDAB-2D423D05E8CC}">
      <dgm:prSet/>
      <dgm:spPr/>
      <dgm:t>
        <a:bodyPr/>
        <a:lstStyle/>
        <a:p>
          <a:endParaRPr lang="ru-RU"/>
        </a:p>
      </dgm:t>
    </dgm:pt>
    <dgm:pt modelId="{27062B5A-1CE2-4E63-BBEF-B2E1B116817D}" type="sibTrans" cxnId="{B3B9C1EC-8AA6-4E0A-BDAB-2D423D05E8CC}">
      <dgm:prSet/>
      <dgm:spPr/>
      <dgm:t>
        <a:bodyPr/>
        <a:lstStyle/>
        <a:p>
          <a:endParaRPr lang="ru-RU"/>
        </a:p>
      </dgm:t>
    </dgm:pt>
    <dgm:pt modelId="{13F93983-3949-4BD5-B5CF-92B0D908F785}">
      <dgm:prSet phldrT="[Текст]"/>
      <dgm:spPr/>
      <dgm:t>
        <a:bodyPr/>
        <a:lstStyle/>
        <a:p>
          <a:r>
            <a:rPr lang="ru-RU" dirty="0" smtClean="0"/>
            <a:t>Выставление итоговой отметки</a:t>
          </a:r>
          <a:endParaRPr lang="ru-RU" dirty="0"/>
        </a:p>
      </dgm:t>
    </dgm:pt>
    <dgm:pt modelId="{52E963EC-FFFD-4B06-B7EA-885BF33AFBEA}" type="parTrans" cxnId="{4CA9A865-2CA8-4B15-9219-565A8A747C76}">
      <dgm:prSet/>
      <dgm:spPr/>
      <dgm:t>
        <a:bodyPr/>
        <a:lstStyle/>
        <a:p>
          <a:endParaRPr lang="ru-RU"/>
        </a:p>
      </dgm:t>
    </dgm:pt>
    <dgm:pt modelId="{EBF9FDB4-129B-41FD-A405-0CD73D5062E3}" type="sibTrans" cxnId="{4CA9A865-2CA8-4B15-9219-565A8A747C76}">
      <dgm:prSet/>
      <dgm:spPr/>
      <dgm:t>
        <a:bodyPr/>
        <a:lstStyle/>
        <a:p>
          <a:endParaRPr lang="ru-RU"/>
        </a:p>
      </dgm:t>
    </dgm:pt>
    <dgm:pt modelId="{959EE2AE-295D-4089-A947-1EA1D37EB5CD}">
      <dgm:prSet phldrT="[Текст]"/>
      <dgm:spPr/>
      <dgm:t>
        <a:bodyPr/>
        <a:lstStyle/>
        <a:p>
          <a:r>
            <a:rPr lang="ru-RU" dirty="0" smtClean="0"/>
            <a:t>За учебный период</a:t>
          </a:r>
          <a:endParaRPr lang="ru-RU" dirty="0"/>
        </a:p>
      </dgm:t>
    </dgm:pt>
    <dgm:pt modelId="{AC84185D-EE68-4474-967C-D4C33008D29F}" type="parTrans" cxnId="{54AC1535-29C6-4791-854D-EFF07331FDD4}">
      <dgm:prSet/>
      <dgm:spPr/>
      <dgm:t>
        <a:bodyPr/>
        <a:lstStyle/>
        <a:p>
          <a:endParaRPr lang="ru-RU"/>
        </a:p>
      </dgm:t>
    </dgm:pt>
    <dgm:pt modelId="{69F88320-9D29-43C2-9FFC-D2F3353D09AE}" type="sibTrans" cxnId="{54AC1535-29C6-4791-854D-EFF07331FDD4}">
      <dgm:prSet/>
      <dgm:spPr/>
      <dgm:t>
        <a:bodyPr/>
        <a:lstStyle/>
        <a:p>
          <a:endParaRPr lang="ru-RU"/>
        </a:p>
      </dgm:t>
    </dgm:pt>
    <dgm:pt modelId="{90E7BD77-B43A-4E86-8472-A5B96947A88F}">
      <dgm:prSet phldrT="[Текст]"/>
      <dgm:spPr/>
      <dgm:t>
        <a:bodyPr/>
        <a:lstStyle/>
        <a:p>
          <a:r>
            <a:rPr lang="ru-RU" dirty="0" smtClean="0"/>
            <a:t>Сдача отчетов</a:t>
          </a:r>
          <a:endParaRPr lang="ru-RU" dirty="0"/>
        </a:p>
      </dgm:t>
    </dgm:pt>
    <dgm:pt modelId="{D9EAC38B-328A-4B74-BAD9-6C848B900920}" type="parTrans" cxnId="{5EE7E209-C274-4EC6-AE21-7EE8CE03204B}">
      <dgm:prSet/>
      <dgm:spPr/>
      <dgm:t>
        <a:bodyPr/>
        <a:lstStyle/>
        <a:p>
          <a:endParaRPr lang="ru-RU"/>
        </a:p>
      </dgm:t>
    </dgm:pt>
    <dgm:pt modelId="{3416054E-6F15-46E3-B09B-5A5590E1C272}" type="sibTrans" cxnId="{5EE7E209-C274-4EC6-AE21-7EE8CE03204B}">
      <dgm:prSet/>
      <dgm:spPr/>
      <dgm:t>
        <a:bodyPr/>
        <a:lstStyle/>
        <a:p>
          <a:endParaRPr lang="ru-RU"/>
        </a:p>
      </dgm:t>
    </dgm:pt>
    <dgm:pt modelId="{2754A67E-1866-4B66-8AED-AFD9CAA9774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Отметка пропуска уроков</a:t>
          </a:r>
          <a:endParaRPr lang="ru-RU" b="1" dirty="0">
            <a:solidFill>
              <a:schemeClr val="tx1"/>
            </a:solidFill>
          </a:endParaRPr>
        </a:p>
      </dgm:t>
    </dgm:pt>
    <dgm:pt modelId="{5252F713-FA0E-4DF9-AF3B-F308BC4D1A7C}" type="parTrans" cxnId="{2DA04762-005C-48A7-BC60-CE6A794DAB87}">
      <dgm:prSet/>
      <dgm:spPr/>
      <dgm:t>
        <a:bodyPr/>
        <a:lstStyle/>
        <a:p>
          <a:endParaRPr lang="ru-RU"/>
        </a:p>
      </dgm:t>
    </dgm:pt>
    <dgm:pt modelId="{97ECEBB3-1030-497E-B541-A849D16A693F}" type="sibTrans" cxnId="{2DA04762-005C-48A7-BC60-CE6A794DAB87}">
      <dgm:prSet/>
      <dgm:spPr/>
      <dgm:t>
        <a:bodyPr/>
        <a:lstStyle/>
        <a:p>
          <a:endParaRPr lang="ru-RU"/>
        </a:p>
      </dgm:t>
    </dgm:pt>
    <dgm:pt modelId="{B95AE992-D4DE-4D88-B3B8-33FAA3C5ADC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Текущее оценивание</a:t>
          </a:r>
          <a:endParaRPr lang="ru-RU" b="1" dirty="0">
            <a:solidFill>
              <a:schemeClr val="tx1"/>
            </a:solidFill>
          </a:endParaRPr>
        </a:p>
      </dgm:t>
    </dgm:pt>
    <dgm:pt modelId="{2F4728AE-DF53-4E2F-8347-D6B168CE186C}" type="parTrans" cxnId="{0FF5F8E6-42DE-43E8-9172-760CB5BF2059}">
      <dgm:prSet/>
      <dgm:spPr/>
      <dgm:t>
        <a:bodyPr/>
        <a:lstStyle/>
        <a:p>
          <a:endParaRPr lang="ru-RU"/>
        </a:p>
      </dgm:t>
    </dgm:pt>
    <dgm:pt modelId="{FDA158ED-6D92-49C8-8CFA-53217C3B56EE}" type="sibTrans" cxnId="{0FF5F8E6-42DE-43E8-9172-760CB5BF2059}">
      <dgm:prSet/>
      <dgm:spPr/>
      <dgm:t>
        <a:bodyPr/>
        <a:lstStyle/>
        <a:p>
          <a:endParaRPr lang="ru-RU"/>
        </a:p>
      </dgm:t>
    </dgm:pt>
    <dgm:pt modelId="{0E9A815F-A657-4B00-8AC8-5243A5631B57}">
      <dgm:prSet phldrT="[Текст]"/>
      <dgm:spPr/>
      <dgm:t>
        <a:bodyPr/>
        <a:lstStyle/>
        <a:p>
          <a:r>
            <a:rPr lang="ru-RU" dirty="0" smtClean="0"/>
            <a:t>За год</a:t>
          </a:r>
          <a:endParaRPr lang="ru-RU" dirty="0"/>
        </a:p>
      </dgm:t>
    </dgm:pt>
    <dgm:pt modelId="{155FD197-8CB9-41BC-A88F-64D8B1DF9ECA}" type="parTrans" cxnId="{F4EF1E8C-FB5B-4DD8-B12E-B169CB41ED80}">
      <dgm:prSet/>
      <dgm:spPr/>
      <dgm:t>
        <a:bodyPr/>
        <a:lstStyle/>
        <a:p>
          <a:endParaRPr lang="ru-RU"/>
        </a:p>
      </dgm:t>
    </dgm:pt>
    <dgm:pt modelId="{4E8FF9F6-0AD1-42FE-A6CC-0DC59E6C5C1B}" type="sibTrans" cxnId="{F4EF1E8C-FB5B-4DD8-B12E-B169CB41ED80}">
      <dgm:prSet/>
      <dgm:spPr/>
      <dgm:t>
        <a:bodyPr/>
        <a:lstStyle/>
        <a:p>
          <a:endParaRPr lang="ru-RU"/>
        </a:p>
      </dgm:t>
    </dgm:pt>
    <dgm:pt modelId="{381338F1-C08C-4B54-A73C-05652661EB30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5B5DB45B-AC3D-4A9B-96CA-4716505726F4}" type="parTrans" cxnId="{2C129E11-02CE-4CB0-8362-A75217CA6DBF}">
      <dgm:prSet/>
      <dgm:spPr/>
      <dgm:t>
        <a:bodyPr/>
        <a:lstStyle/>
        <a:p>
          <a:endParaRPr lang="ru-RU"/>
        </a:p>
      </dgm:t>
    </dgm:pt>
    <dgm:pt modelId="{DB780607-FC66-4E14-AB51-988B43DA0B78}" type="sibTrans" cxnId="{2C129E11-02CE-4CB0-8362-A75217CA6DBF}">
      <dgm:prSet/>
      <dgm:spPr/>
      <dgm:t>
        <a:bodyPr/>
        <a:lstStyle/>
        <a:p>
          <a:endParaRPr lang="ru-RU"/>
        </a:p>
      </dgm:t>
    </dgm:pt>
    <dgm:pt modelId="{B4BD68A9-B22D-4A51-A6D3-3B22E822CA3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Организация деятельности</a:t>
          </a:r>
          <a:endParaRPr lang="ru-RU" b="1" dirty="0">
            <a:solidFill>
              <a:schemeClr val="tx1"/>
            </a:solidFill>
          </a:endParaRPr>
        </a:p>
      </dgm:t>
    </dgm:pt>
    <dgm:pt modelId="{9F7D65F9-9842-413F-B041-42981B8B457D}" type="parTrans" cxnId="{65EB0ECE-A8A3-4CDF-BBC4-E2B550173951}">
      <dgm:prSet/>
      <dgm:spPr/>
      <dgm:t>
        <a:bodyPr/>
        <a:lstStyle/>
        <a:p>
          <a:endParaRPr lang="ru-RU"/>
        </a:p>
      </dgm:t>
    </dgm:pt>
    <dgm:pt modelId="{1A6D4F09-FCB1-4C4C-91F0-B4DBFC4A8044}" type="sibTrans" cxnId="{65EB0ECE-A8A3-4CDF-BBC4-E2B550173951}">
      <dgm:prSet/>
      <dgm:spPr/>
      <dgm:t>
        <a:bodyPr/>
        <a:lstStyle/>
        <a:p>
          <a:endParaRPr lang="ru-RU"/>
        </a:p>
      </dgm:t>
    </dgm:pt>
    <dgm:pt modelId="{1D638B7C-4EAD-4D4C-ABE5-733168851242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Домашнее задание</a:t>
          </a:r>
          <a:endParaRPr lang="ru-RU" dirty="0">
            <a:solidFill>
              <a:srgbClr val="FF0000"/>
            </a:solidFill>
          </a:endParaRPr>
        </a:p>
      </dgm:t>
    </dgm:pt>
    <dgm:pt modelId="{E8A10A00-966D-4C5F-9070-ABF791D3C927}" type="parTrans" cxnId="{8D88F2D0-A58B-4BF8-92F1-1F7B4DD9715C}">
      <dgm:prSet/>
      <dgm:spPr/>
      <dgm:t>
        <a:bodyPr/>
        <a:lstStyle/>
        <a:p>
          <a:endParaRPr lang="ru-RU"/>
        </a:p>
      </dgm:t>
    </dgm:pt>
    <dgm:pt modelId="{C2F41741-3D2F-41A2-9A7D-4323B36B985A}" type="sibTrans" cxnId="{8D88F2D0-A58B-4BF8-92F1-1F7B4DD9715C}">
      <dgm:prSet/>
      <dgm:spPr/>
      <dgm:t>
        <a:bodyPr/>
        <a:lstStyle/>
        <a:p>
          <a:endParaRPr lang="ru-RU"/>
        </a:p>
      </dgm:t>
    </dgm:pt>
    <dgm:pt modelId="{3EAEA2F7-4BED-469D-AD1F-93C5CF80AAC3}" type="pres">
      <dgm:prSet presAssocID="{29714EA1-C718-4B02-8849-1974757ECCB1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8876BD81-50E2-4DCC-9CAA-97E542FD8FCB}" type="pres">
      <dgm:prSet presAssocID="{FB5EA68A-3179-4BE5-BE46-F5AC5EF7C294}" presName="parComposite" presStyleCnt="0"/>
      <dgm:spPr/>
    </dgm:pt>
    <dgm:pt modelId="{9A8463CF-AF93-4E0C-ADDA-27E1431169B7}" type="pres">
      <dgm:prSet presAssocID="{FB5EA68A-3179-4BE5-BE46-F5AC5EF7C294}" presName="parBigCircle" presStyleLbl="node0" presStyleIdx="0" presStyleCnt="6"/>
      <dgm:spPr/>
    </dgm:pt>
    <dgm:pt modelId="{EA75EFAF-D5D3-4807-8D1B-714A5D19E2FB}" type="pres">
      <dgm:prSet presAssocID="{FB5EA68A-3179-4BE5-BE46-F5AC5EF7C294}" presName="parTx" presStyleLbl="revTx" presStyleIdx="0" presStyleCnt="18"/>
      <dgm:spPr/>
      <dgm:t>
        <a:bodyPr/>
        <a:lstStyle/>
        <a:p>
          <a:endParaRPr lang="ru-RU"/>
        </a:p>
      </dgm:t>
    </dgm:pt>
    <dgm:pt modelId="{2553F9EA-C317-4D9C-ACEA-520ACC7CEC30}" type="pres">
      <dgm:prSet presAssocID="{FB5EA68A-3179-4BE5-BE46-F5AC5EF7C294}" presName="bSpace" presStyleCnt="0"/>
      <dgm:spPr/>
    </dgm:pt>
    <dgm:pt modelId="{4395203A-7F44-4F78-917B-4F4B5F745605}" type="pres">
      <dgm:prSet presAssocID="{FB5EA68A-3179-4BE5-BE46-F5AC5EF7C294}" presName="parBackupNorm" presStyleCnt="0"/>
      <dgm:spPr/>
    </dgm:pt>
    <dgm:pt modelId="{F36CB47C-53C3-4FEE-AD9D-81264976DDAF}" type="pres">
      <dgm:prSet presAssocID="{72462FEF-3045-4ADE-8142-7FE7C35C36FF}" presName="parSpace" presStyleCnt="0"/>
      <dgm:spPr/>
    </dgm:pt>
    <dgm:pt modelId="{7351C411-AA8A-468F-B15B-E1C9B52DEA25}" type="pres">
      <dgm:prSet presAssocID="{7BCCAB12-EA3B-4BA6-8BAF-44BBAC4A9CD4}" presName="parComposite" presStyleCnt="0"/>
      <dgm:spPr/>
    </dgm:pt>
    <dgm:pt modelId="{AD2C54E8-AAAF-4A28-8EAB-297D3FD54655}" type="pres">
      <dgm:prSet presAssocID="{7BCCAB12-EA3B-4BA6-8BAF-44BBAC4A9CD4}" presName="parBigCircle" presStyleLbl="node0" presStyleIdx="1" presStyleCnt="6"/>
      <dgm:spPr/>
    </dgm:pt>
    <dgm:pt modelId="{6CEFFF0F-0852-4202-86F4-62D5FB0A0C51}" type="pres">
      <dgm:prSet presAssocID="{7BCCAB12-EA3B-4BA6-8BAF-44BBAC4A9CD4}" presName="parTx" presStyleLbl="revTx" presStyleIdx="1" presStyleCnt="18"/>
      <dgm:spPr/>
      <dgm:t>
        <a:bodyPr/>
        <a:lstStyle/>
        <a:p>
          <a:endParaRPr lang="ru-RU"/>
        </a:p>
      </dgm:t>
    </dgm:pt>
    <dgm:pt modelId="{8958DC6B-1AA3-4DE1-B10E-AE5A7889E5C6}" type="pres">
      <dgm:prSet presAssocID="{7BCCAB12-EA3B-4BA6-8BAF-44BBAC4A9CD4}" presName="bSpace" presStyleCnt="0"/>
      <dgm:spPr/>
    </dgm:pt>
    <dgm:pt modelId="{1522E7FE-25E9-4646-B236-D373B5B1C5F6}" type="pres">
      <dgm:prSet presAssocID="{7BCCAB12-EA3B-4BA6-8BAF-44BBAC4A9CD4}" presName="parBackupNorm" presStyleCnt="0"/>
      <dgm:spPr/>
    </dgm:pt>
    <dgm:pt modelId="{50E987A2-1F59-43A1-94BD-65E8766FB137}" type="pres">
      <dgm:prSet presAssocID="{E1282E7C-53CD-4F04-994D-C9F9D0C606D1}" presName="parSpace" presStyleCnt="0"/>
      <dgm:spPr/>
    </dgm:pt>
    <dgm:pt modelId="{EEEEAA9A-2D49-4069-8011-515856A25B01}" type="pres">
      <dgm:prSet presAssocID="{2448E0BF-28E5-4F2B-BF63-F6A024F89155}" presName="desBackupLeftNorm" presStyleCnt="0"/>
      <dgm:spPr/>
    </dgm:pt>
    <dgm:pt modelId="{AC41952E-6A7D-4664-936C-2D0C4C1B4AED}" type="pres">
      <dgm:prSet presAssocID="{2448E0BF-28E5-4F2B-BF63-F6A024F89155}" presName="desComposite" presStyleCnt="0"/>
      <dgm:spPr/>
    </dgm:pt>
    <dgm:pt modelId="{1F27B293-6993-4C42-91B3-7246CAB3E0C1}" type="pres">
      <dgm:prSet presAssocID="{2448E0BF-28E5-4F2B-BF63-F6A024F89155}" presName="desCircle" presStyleLbl="node1" presStyleIdx="0" presStyleCnt="6"/>
      <dgm:spPr/>
    </dgm:pt>
    <dgm:pt modelId="{74790C8F-C766-44E8-B160-6F1CBE80BED2}" type="pres">
      <dgm:prSet presAssocID="{2448E0BF-28E5-4F2B-BF63-F6A024F89155}" presName="chTx" presStyleLbl="revTx" presStyleIdx="2" presStyleCnt="18"/>
      <dgm:spPr/>
      <dgm:t>
        <a:bodyPr/>
        <a:lstStyle/>
        <a:p>
          <a:endParaRPr lang="ru-RU"/>
        </a:p>
      </dgm:t>
    </dgm:pt>
    <dgm:pt modelId="{153D2EA0-B404-4BA1-88C8-670DF0A96C2C}" type="pres">
      <dgm:prSet presAssocID="{2448E0BF-28E5-4F2B-BF63-F6A024F89155}" presName="desTx" presStyleLbl="revTx" presStyleIdx="3" presStyleCnt="18">
        <dgm:presLayoutVars>
          <dgm:bulletEnabled val="1"/>
        </dgm:presLayoutVars>
      </dgm:prSet>
      <dgm:spPr/>
    </dgm:pt>
    <dgm:pt modelId="{827552D3-679F-4EED-9975-C06B5C0C0321}" type="pres">
      <dgm:prSet presAssocID="{2448E0BF-28E5-4F2B-BF63-F6A024F89155}" presName="desBackupRightNorm" presStyleCnt="0"/>
      <dgm:spPr/>
    </dgm:pt>
    <dgm:pt modelId="{843D644A-E554-4AA7-BFF9-7EB4CDEE2B85}" type="pres">
      <dgm:prSet presAssocID="{27062B5A-1CE2-4E63-BBEF-B2E1B116817D}" presName="desSpace" presStyleCnt="0"/>
      <dgm:spPr/>
    </dgm:pt>
    <dgm:pt modelId="{041932C6-31ED-4894-9BBF-166EEF7E1EBB}" type="pres">
      <dgm:prSet presAssocID="{2754A67E-1866-4B66-8AED-AFD9CAA97743}" presName="desBackupLeftNorm" presStyleCnt="0"/>
      <dgm:spPr/>
    </dgm:pt>
    <dgm:pt modelId="{1E1B8655-E8D6-446E-97EA-364EFB7BE80A}" type="pres">
      <dgm:prSet presAssocID="{2754A67E-1866-4B66-8AED-AFD9CAA97743}" presName="desComposite" presStyleCnt="0"/>
      <dgm:spPr/>
    </dgm:pt>
    <dgm:pt modelId="{24B273DE-F8D7-4EDB-9902-35AD93655760}" type="pres">
      <dgm:prSet presAssocID="{2754A67E-1866-4B66-8AED-AFD9CAA97743}" presName="desCircle" presStyleLbl="node1" presStyleIdx="1" presStyleCnt="6"/>
      <dgm:spPr/>
    </dgm:pt>
    <dgm:pt modelId="{A78BF8A9-775C-43CA-81D2-50AA857DC8B2}" type="pres">
      <dgm:prSet presAssocID="{2754A67E-1866-4B66-8AED-AFD9CAA97743}" presName="chTx" presStyleLbl="revTx" presStyleIdx="4" presStyleCnt="18"/>
      <dgm:spPr/>
      <dgm:t>
        <a:bodyPr/>
        <a:lstStyle/>
        <a:p>
          <a:endParaRPr lang="ru-RU"/>
        </a:p>
      </dgm:t>
    </dgm:pt>
    <dgm:pt modelId="{ECFB0D7E-B471-44C5-A1DA-56CE58EE389A}" type="pres">
      <dgm:prSet presAssocID="{2754A67E-1866-4B66-8AED-AFD9CAA97743}" presName="desTx" presStyleLbl="revTx" presStyleIdx="5" presStyleCnt="18">
        <dgm:presLayoutVars>
          <dgm:bulletEnabled val="1"/>
        </dgm:presLayoutVars>
      </dgm:prSet>
      <dgm:spPr/>
    </dgm:pt>
    <dgm:pt modelId="{FE8E1770-0C9F-4991-A804-101846D2B061}" type="pres">
      <dgm:prSet presAssocID="{2754A67E-1866-4B66-8AED-AFD9CAA97743}" presName="desBackupRightNorm" presStyleCnt="0"/>
      <dgm:spPr/>
    </dgm:pt>
    <dgm:pt modelId="{837CC958-E8C3-4775-9B63-006BD6B48EBC}" type="pres">
      <dgm:prSet presAssocID="{97ECEBB3-1030-497E-B541-A849D16A693F}" presName="desSpace" presStyleCnt="0"/>
      <dgm:spPr/>
    </dgm:pt>
    <dgm:pt modelId="{FBEDC3B4-5C8C-493E-816E-57967F0751AA}" type="pres">
      <dgm:prSet presAssocID="{B4BD68A9-B22D-4A51-A6D3-3B22E822CA32}" presName="desBackupLeftNorm" presStyleCnt="0"/>
      <dgm:spPr/>
    </dgm:pt>
    <dgm:pt modelId="{0C938744-8EC2-41E5-9C6F-152FBB5C0618}" type="pres">
      <dgm:prSet presAssocID="{B4BD68A9-B22D-4A51-A6D3-3B22E822CA32}" presName="desComposite" presStyleCnt="0"/>
      <dgm:spPr/>
    </dgm:pt>
    <dgm:pt modelId="{6632B92E-A130-43F9-9618-BFF45A3EFE90}" type="pres">
      <dgm:prSet presAssocID="{B4BD68A9-B22D-4A51-A6D3-3B22E822CA32}" presName="desCircle" presStyleLbl="node1" presStyleIdx="2" presStyleCnt="6"/>
      <dgm:spPr/>
    </dgm:pt>
    <dgm:pt modelId="{F4635E98-5BBF-4182-AC18-777C54AF4101}" type="pres">
      <dgm:prSet presAssocID="{B4BD68A9-B22D-4A51-A6D3-3B22E822CA32}" presName="chTx" presStyleLbl="revTx" presStyleIdx="6" presStyleCnt="18"/>
      <dgm:spPr/>
      <dgm:t>
        <a:bodyPr/>
        <a:lstStyle/>
        <a:p>
          <a:endParaRPr lang="ru-RU"/>
        </a:p>
      </dgm:t>
    </dgm:pt>
    <dgm:pt modelId="{317983AD-8654-42C2-9D5A-E0A8A333DA3D}" type="pres">
      <dgm:prSet presAssocID="{B4BD68A9-B22D-4A51-A6D3-3B22E822CA32}" presName="desTx" presStyleLbl="revTx" presStyleIdx="7" presStyleCnt="18">
        <dgm:presLayoutVars>
          <dgm:bulletEnabled val="1"/>
        </dgm:presLayoutVars>
      </dgm:prSet>
      <dgm:spPr/>
    </dgm:pt>
    <dgm:pt modelId="{4AD906C4-B7E4-4BE4-A363-D0DB5E9A0EBB}" type="pres">
      <dgm:prSet presAssocID="{B4BD68A9-B22D-4A51-A6D3-3B22E822CA32}" presName="desBackupRightNorm" presStyleCnt="0"/>
      <dgm:spPr/>
    </dgm:pt>
    <dgm:pt modelId="{03DCDAC1-F48A-49B9-9BBE-2AF2CEE8A925}" type="pres">
      <dgm:prSet presAssocID="{1A6D4F09-FCB1-4C4C-91F0-B4DBFC4A8044}" presName="desSpace" presStyleCnt="0"/>
      <dgm:spPr/>
    </dgm:pt>
    <dgm:pt modelId="{FFC7B877-626B-4917-8A49-9128A84E3306}" type="pres">
      <dgm:prSet presAssocID="{B95AE992-D4DE-4D88-B3B8-33FAA3C5ADCC}" presName="desBackupLeftNorm" presStyleCnt="0"/>
      <dgm:spPr/>
    </dgm:pt>
    <dgm:pt modelId="{040EDEC8-E9A3-43E2-ADF9-92BB7E5C7CC4}" type="pres">
      <dgm:prSet presAssocID="{B95AE992-D4DE-4D88-B3B8-33FAA3C5ADCC}" presName="desComposite" presStyleCnt="0"/>
      <dgm:spPr/>
    </dgm:pt>
    <dgm:pt modelId="{338193CD-0FC8-4C4E-951B-F35874E64237}" type="pres">
      <dgm:prSet presAssocID="{B95AE992-D4DE-4D88-B3B8-33FAA3C5ADCC}" presName="desCircle" presStyleLbl="node1" presStyleIdx="3" presStyleCnt="6"/>
      <dgm:spPr/>
    </dgm:pt>
    <dgm:pt modelId="{49C77100-F6FD-4451-863A-056EFC2D8F6B}" type="pres">
      <dgm:prSet presAssocID="{B95AE992-D4DE-4D88-B3B8-33FAA3C5ADCC}" presName="chTx" presStyleLbl="revTx" presStyleIdx="8" presStyleCnt="18"/>
      <dgm:spPr/>
      <dgm:t>
        <a:bodyPr/>
        <a:lstStyle/>
        <a:p>
          <a:endParaRPr lang="ru-RU"/>
        </a:p>
      </dgm:t>
    </dgm:pt>
    <dgm:pt modelId="{0C596FAE-37A9-43A0-99BC-F188D6F3DEA8}" type="pres">
      <dgm:prSet presAssocID="{B95AE992-D4DE-4D88-B3B8-33FAA3C5ADCC}" presName="desTx" presStyleLbl="revTx" presStyleIdx="9" presStyleCnt="18">
        <dgm:presLayoutVars>
          <dgm:bulletEnabled val="1"/>
        </dgm:presLayoutVars>
      </dgm:prSet>
      <dgm:spPr/>
    </dgm:pt>
    <dgm:pt modelId="{E054DE79-3A5A-4BF6-B2A5-1AB0CD193177}" type="pres">
      <dgm:prSet presAssocID="{B95AE992-D4DE-4D88-B3B8-33FAA3C5ADCC}" presName="desBackupRightNorm" presStyleCnt="0"/>
      <dgm:spPr/>
    </dgm:pt>
    <dgm:pt modelId="{CBDA2450-8F05-4135-A2E1-405700062114}" type="pres">
      <dgm:prSet presAssocID="{FDA158ED-6D92-49C8-8CFA-53217C3B56EE}" presName="desSpace" presStyleCnt="0"/>
      <dgm:spPr/>
    </dgm:pt>
    <dgm:pt modelId="{D661C989-473B-4AB3-A729-6657C7CD4239}" type="pres">
      <dgm:prSet presAssocID="{1D638B7C-4EAD-4D4C-ABE5-733168851242}" presName="parComposite" presStyleCnt="0"/>
      <dgm:spPr/>
    </dgm:pt>
    <dgm:pt modelId="{9C608C0B-EB3A-4355-9F84-0ED6246A598C}" type="pres">
      <dgm:prSet presAssocID="{1D638B7C-4EAD-4D4C-ABE5-733168851242}" presName="parBigCircle" presStyleLbl="node0" presStyleIdx="2" presStyleCnt="6"/>
      <dgm:spPr/>
    </dgm:pt>
    <dgm:pt modelId="{C59FF509-3F2F-41F1-AEBE-7DF2F8A0F101}" type="pres">
      <dgm:prSet presAssocID="{1D638B7C-4EAD-4D4C-ABE5-733168851242}" presName="parTx" presStyleLbl="revTx" presStyleIdx="10" presStyleCnt="18"/>
      <dgm:spPr/>
      <dgm:t>
        <a:bodyPr/>
        <a:lstStyle/>
        <a:p>
          <a:endParaRPr lang="ru-RU"/>
        </a:p>
      </dgm:t>
    </dgm:pt>
    <dgm:pt modelId="{5CF8D8A8-0FE6-4732-9843-113BAC515772}" type="pres">
      <dgm:prSet presAssocID="{1D638B7C-4EAD-4D4C-ABE5-733168851242}" presName="bSpace" presStyleCnt="0"/>
      <dgm:spPr/>
    </dgm:pt>
    <dgm:pt modelId="{C3DD1FBA-6F2A-4CA2-8709-6A610E6A7524}" type="pres">
      <dgm:prSet presAssocID="{1D638B7C-4EAD-4D4C-ABE5-733168851242}" presName="parBackupNorm" presStyleCnt="0"/>
      <dgm:spPr/>
    </dgm:pt>
    <dgm:pt modelId="{2E6E8FCC-7724-4A69-AD0F-D46F21D3F15C}" type="pres">
      <dgm:prSet presAssocID="{C2F41741-3D2F-41A2-9A7D-4323B36B985A}" presName="parSpace" presStyleCnt="0"/>
      <dgm:spPr/>
    </dgm:pt>
    <dgm:pt modelId="{8C168EBC-8874-4407-BD86-5B4F45A34AA0}" type="pres">
      <dgm:prSet presAssocID="{13F93983-3949-4BD5-B5CF-92B0D908F785}" presName="parComposite" presStyleCnt="0"/>
      <dgm:spPr/>
    </dgm:pt>
    <dgm:pt modelId="{BFB3F88D-D5CA-454F-8015-BBC3918869E5}" type="pres">
      <dgm:prSet presAssocID="{13F93983-3949-4BD5-B5CF-92B0D908F785}" presName="parBigCircle" presStyleLbl="node0" presStyleIdx="3" presStyleCnt="6"/>
      <dgm:spPr/>
    </dgm:pt>
    <dgm:pt modelId="{1A47E69B-FF3D-4EEC-95E6-26E1DCDF2415}" type="pres">
      <dgm:prSet presAssocID="{13F93983-3949-4BD5-B5CF-92B0D908F785}" presName="parTx" presStyleLbl="revTx" presStyleIdx="11" presStyleCnt="18"/>
      <dgm:spPr/>
      <dgm:t>
        <a:bodyPr/>
        <a:lstStyle/>
        <a:p>
          <a:endParaRPr lang="ru-RU"/>
        </a:p>
      </dgm:t>
    </dgm:pt>
    <dgm:pt modelId="{B578FB68-5123-4636-8EB5-4B1A01C0A429}" type="pres">
      <dgm:prSet presAssocID="{13F93983-3949-4BD5-B5CF-92B0D908F785}" presName="bSpace" presStyleCnt="0"/>
      <dgm:spPr/>
    </dgm:pt>
    <dgm:pt modelId="{2CC69E8F-67B5-4B82-8732-0AEEED3E262A}" type="pres">
      <dgm:prSet presAssocID="{13F93983-3949-4BD5-B5CF-92B0D908F785}" presName="parBackupNorm" presStyleCnt="0"/>
      <dgm:spPr/>
    </dgm:pt>
    <dgm:pt modelId="{62527F79-A42F-4DA3-8E84-3C3F9A8F6205}" type="pres">
      <dgm:prSet presAssocID="{EBF9FDB4-129B-41FD-A405-0CD73D5062E3}" presName="parSpace" presStyleCnt="0"/>
      <dgm:spPr/>
    </dgm:pt>
    <dgm:pt modelId="{02883285-F343-4648-868E-8ADC0A212FDE}" type="pres">
      <dgm:prSet presAssocID="{959EE2AE-295D-4089-A947-1EA1D37EB5CD}" presName="desBackupLeftNorm" presStyleCnt="0"/>
      <dgm:spPr/>
    </dgm:pt>
    <dgm:pt modelId="{13ADE553-13C4-4323-8D64-6B77E307A4A8}" type="pres">
      <dgm:prSet presAssocID="{959EE2AE-295D-4089-A947-1EA1D37EB5CD}" presName="desComposite" presStyleCnt="0"/>
      <dgm:spPr/>
    </dgm:pt>
    <dgm:pt modelId="{2C6E8A9A-5EE4-46C0-8887-A4C2FB090B77}" type="pres">
      <dgm:prSet presAssocID="{959EE2AE-295D-4089-A947-1EA1D37EB5CD}" presName="desCircle" presStyleLbl="node1" presStyleIdx="4" presStyleCnt="6"/>
      <dgm:spPr/>
    </dgm:pt>
    <dgm:pt modelId="{1FEAF1CC-3010-4900-9845-006B76CE4664}" type="pres">
      <dgm:prSet presAssocID="{959EE2AE-295D-4089-A947-1EA1D37EB5CD}" presName="chTx" presStyleLbl="revTx" presStyleIdx="12" presStyleCnt="18"/>
      <dgm:spPr/>
      <dgm:t>
        <a:bodyPr/>
        <a:lstStyle/>
        <a:p>
          <a:endParaRPr lang="ru-RU"/>
        </a:p>
      </dgm:t>
    </dgm:pt>
    <dgm:pt modelId="{46B9EE41-216D-4245-876F-242A6D758667}" type="pres">
      <dgm:prSet presAssocID="{959EE2AE-295D-4089-A947-1EA1D37EB5CD}" presName="desTx" presStyleLbl="revTx" presStyleIdx="13" presStyleCnt="18">
        <dgm:presLayoutVars>
          <dgm:bulletEnabled val="1"/>
        </dgm:presLayoutVars>
      </dgm:prSet>
      <dgm:spPr/>
    </dgm:pt>
    <dgm:pt modelId="{78231FAE-B14F-46BE-9A4F-877396A5A916}" type="pres">
      <dgm:prSet presAssocID="{959EE2AE-295D-4089-A947-1EA1D37EB5CD}" presName="desBackupRightNorm" presStyleCnt="0"/>
      <dgm:spPr/>
    </dgm:pt>
    <dgm:pt modelId="{9B25E679-E2A6-4387-A02D-5CAAFB6C46CF}" type="pres">
      <dgm:prSet presAssocID="{69F88320-9D29-43C2-9FFC-D2F3353D09AE}" presName="desSpace" presStyleCnt="0"/>
      <dgm:spPr/>
    </dgm:pt>
    <dgm:pt modelId="{51D03A5B-A6B3-4177-B3B5-37A254E54670}" type="pres">
      <dgm:prSet presAssocID="{0E9A815F-A657-4B00-8AC8-5243A5631B57}" presName="desBackupLeftNorm" presStyleCnt="0"/>
      <dgm:spPr/>
    </dgm:pt>
    <dgm:pt modelId="{3EA8E78A-6637-40A6-9B5D-D254F9308885}" type="pres">
      <dgm:prSet presAssocID="{0E9A815F-A657-4B00-8AC8-5243A5631B57}" presName="desComposite" presStyleCnt="0"/>
      <dgm:spPr/>
    </dgm:pt>
    <dgm:pt modelId="{B3F32CF7-CB1D-48D0-994C-16B86958FA5F}" type="pres">
      <dgm:prSet presAssocID="{0E9A815F-A657-4B00-8AC8-5243A5631B57}" presName="desCircle" presStyleLbl="node1" presStyleIdx="5" presStyleCnt="6"/>
      <dgm:spPr/>
    </dgm:pt>
    <dgm:pt modelId="{5AFCC435-73A7-4C94-8069-35E072D451C2}" type="pres">
      <dgm:prSet presAssocID="{0E9A815F-A657-4B00-8AC8-5243A5631B57}" presName="chTx" presStyleLbl="revTx" presStyleIdx="14" presStyleCnt="18"/>
      <dgm:spPr/>
      <dgm:t>
        <a:bodyPr/>
        <a:lstStyle/>
        <a:p>
          <a:endParaRPr lang="ru-RU"/>
        </a:p>
      </dgm:t>
    </dgm:pt>
    <dgm:pt modelId="{4E31BFE3-116A-4A84-8902-6B1BE44EDB19}" type="pres">
      <dgm:prSet presAssocID="{0E9A815F-A657-4B00-8AC8-5243A5631B57}" presName="desTx" presStyleLbl="revTx" presStyleIdx="15" presStyleCnt="18">
        <dgm:presLayoutVars>
          <dgm:bulletEnabled val="1"/>
        </dgm:presLayoutVars>
      </dgm:prSet>
      <dgm:spPr/>
    </dgm:pt>
    <dgm:pt modelId="{6203AC49-1F04-461F-B6C7-9DC93A908365}" type="pres">
      <dgm:prSet presAssocID="{0E9A815F-A657-4B00-8AC8-5243A5631B57}" presName="desBackupRightNorm" presStyleCnt="0"/>
      <dgm:spPr/>
    </dgm:pt>
    <dgm:pt modelId="{19FE0F33-9583-4ADA-B4D5-9135A6502CBC}" type="pres">
      <dgm:prSet presAssocID="{4E8FF9F6-0AD1-42FE-A6CC-0DC59E6C5C1B}" presName="desSpace" presStyleCnt="0"/>
      <dgm:spPr/>
    </dgm:pt>
    <dgm:pt modelId="{A5210DC8-E4E6-470F-B2D9-1F13195789D7}" type="pres">
      <dgm:prSet presAssocID="{90E7BD77-B43A-4E86-8472-A5B96947A88F}" presName="parComposite" presStyleCnt="0"/>
      <dgm:spPr/>
    </dgm:pt>
    <dgm:pt modelId="{DE8C34FC-5BB3-4C74-91B8-DF296E2CEE92}" type="pres">
      <dgm:prSet presAssocID="{90E7BD77-B43A-4E86-8472-A5B96947A88F}" presName="parBigCircle" presStyleLbl="node0" presStyleIdx="4" presStyleCnt="6"/>
      <dgm:spPr/>
    </dgm:pt>
    <dgm:pt modelId="{C0ACF1E0-F724-4071-A2B0-0DFDC59DF85D}" type="pres">
      <dgm:prSet presAssocID="{90E7BD77-B43A-4E86-8472-A5B96947A88F}" presName="parTx" presStyleLbl="revTx" presStyleIdx="16" presStyleCnt="18"/>
      <dgm:spPr/>
      <dgm:t>
        <a:bodyPr/>
        <a:lstStyle/>
        <a:p>
          <a:endParaRPr lang="ru-RU"/>
        </a:p>
      </dgm:t>
    </dgm:pt>
    <dgm:pt modelId="{86FFCB85-999F-4851-83F4-05D02B4643D7}" type="pres">
      <dgm:prSet presAssocID="{90E7BD77-B43A-4E86-8472-A5B96947A88F}" presName="bSpace" presStyleCnt="0"/>
      <dgm:spPr/>
    </dgm:pt>
    <dgm:pt modelId="{3E57A961-3FB2-46D6-B35E-5DC760999BFD}" type="pres">
      <dgm:prSet presAssocID="{90E7BD77-B43A-4E86-8472-A5B96947A88F}" presName="parBackupNorm" presStyleCnt="0"/>
      <dgm:spPr/>
    </dgm:pt>
    <dgm:pt modelId="{BA42310A-8AB9-4483-B337-410D05792899}" type="pres">
      <dgm:prSet presAssocID="{3416054E-6F15-46E3-B09B-5A5590E1C272}" presName="parSpace" presStyleCnt="0"/>
      <dgm:spPr/>
    </dgm:pt>
    <dgm:pt modelId="{B78F58B1-A294-4552-8784-8D93257787FA}" type="pres">
      <dgm:prSet presAssocID="{381338F1-C08C-4B54-A73C-05652661EB30}" presName="parComposite" presStyleCnt="0"/>
      <dgm:spPr/>
    </dgm:pt>
    <dgm:pt modelId="{8FBBF6B3-3736-44CC-82C3-E4FAAEECFF01}" type="pres">
      <dgm:prSet presAssocID="{381338F1-C08C-4B54-A73C-05652661EB30}" presName="parBigCircle" presStyleLbl="node0" presStyleIdx="5" presStyleCnt="6"/>
      <dgm:spPr/>
    </dgm:pt>
    <dgm:pt modelId="{FF15ACA8-6E36-4D0B-8C14-E6B1458D43B9}" type="pres">
      <dgm:prSet presAssocID="{381338F1-C08C-4B54-A73C-05652661EB30}" presName="parTx" presStyleLbl="revTx" presStyleIdx="17" presStyleCnt="18"/>
      <dgm:spPr/>
      <dgm:t>
        <a:bodyPr/>
        <a:lstStyle/>
        <a:p>
          <a:endParaRPr lang="ru-RU"/>
        </a:p>
      </dgm:t>
    </dgm:pt>
    <dgm:pt modelId="{8CDCD375-DE3A-4C6E-A300-42946CD745A8}" type="pres">
      <dgm:prSet presAssocID="{381338F1-C08C-4B54-A73C-05652661EB30}" presName="bSpace" presStyleCnt="0"/>
      <dgm:spPr/>
    </dgm:pt>
    <dgm:pt modelId="{381207C9-A34D-40D9-9ADB-FEFFA3702652}" type="pres">
      <dgm:prSet presAssocID="{381338F1-C08C-4B54-A73C-05652661EB30}" presName="parBackupNorm" presStyleCnt="0"/>
      <dgm:spPr/>
    </dgm:pt>
    <dgm:pt modelId="{7A1E728E-33DF-48DC-8029-EFAA51302D2D}" type="pres">
      <dgm:prSet presAssocID="{DB780607-FC66-4E14-AB51-988B43DA0B78}" presName="parSpace" presStyleCnt="0"/>
      <dgm:spPr/>
    </dgm:pt>
  </dgm:ptLst>
  <dgm:cxnLst>
    <dgm:cxn modelId="{5EE7E209-C274-4EC6-AE21-7EE8CE03204B}" srcId="{29714EA1-C718-4B02-8849-1974757ECCB1}" destId="{90E7BD77-B43A-4E86-8472-A5B96947A88F}" srcOrd="4" destOrd="0" parTransId="{D9EAC38B-328A-4B74-BAD9-6C848B900920}" sibTransId="{3416054E-6F15-46E3-B09B-5A5590E1C272}"/>
    <dgm:cxn modelId="{CA67D5F2-BF46-471A-B4EC-8AA0DB2222C5}" type="presOf" srcId="{0E9A815F-A657-4B00-8AC8-5243A5631B57}" destId="{5AFCC435-73A7-4C94-8069-35E072D451C2}" srcOrd="0" destOrd="0" presId="urn:microsoft.com/office/officeart/2008/layout/CircleAccentTimeline"/>
    <dgm:cxn modelId="{8A245A04-0D6E-45EA-9529-91EE6964973E}" type="presOf" srcId="{959EE2AE-295D-4089-A947-1EA1D37EB5CD}" destId="{1FEAF1CC-3010-4900-9845-006B76CE4664}" srcOrd="0" destOrd="0" presId="urn:microsoft.com/office/officeart/2008/layout/CircleAccentTimeline"/>
    <dgm:cxn modelId="{43265FC4-50EF-4F45-9177-D538B6E5860B}" srcId="{29714EA1-C718-4B02-8849-1974757ECCB1}" destId="{FB5EA68A-3179-4BE5-BE46-F5AC5EF7C294}" srcOrd="0" destOrd="0" parTransId="{FB450304-BBB0-4047-805C-4F4CDD3110D0}" sibTransId="{72462FEF-3045-4ADE-8142-7FE7C35C36FF}"/>
    <dgm:cxn modelId="{54AC1535-29C6-4791-854D-EFF07331FDD4}" srcId="{13F93983-3949-4BD5-B5CF-92B0D908F785}" destId="{959EE2AE-295D-4089-A947-1EA1D37EB5CD}" srcOrd="0" destOrd="0" parTransId="{AC84185D-EE68-4474-967C-D4C33008D29F}" sibTransId="{69F88320-9D29-43C2-9FFC-D2F3353D09AE}"/>
    <dgm:cxn modelId="{0FF5F8E6-42DE-43E8-9172-760CB5BF2059}" srcId="{7BCCAB12-EA3B-4BA6-8BAF-44BBAC4A9CD4}" destId="{B95AE992-D4DE-4D88-B3B8-33FAA3C5ADCC}" srcOrd="3" destOrd="0" parTransId="{2F4728AE-DF53-4E2F-8347-D6B168CE186C}" sibTransId="{FDA158ED-6D92-49C8-8CFA-53217C3B56EE}"/>
    <dgm:cxn modelId="{B3B9C1EC-8AA6-4E0A-BDAB-2D423D05E8CC}" srcId="{7BCCAB12-EA3B-4BA6-8BAF-44BBAC4A9CD4}" destId="{2448E0BF-28E5-4F2B-BF63-F6A024F89155}" srcOrd="0" destOrd="0" parTransId="{9C056483-D119-496D-9957-37496D289BBD}" sibTransId="{27062B5A-1CE2-4E63-BBEF-B2E1B116817D}"/>
    <dgm:cxn modelId="{6421C8F0-1CC6-42FC-8553-1EAF8031FB56}" srcId="{29714EA1-C718-4B02-8849-1974757ECCB1}" destId="{7BCCAB12-EA3B-4BA6-8BAF-44BBAC4A9CD4}" srcOrd="1" destOrd="0" parTransId="{1B42A72C-C30D-4C15-9DE4-1CDDD97D41AD}" sibTransId="{E1282E7C-53CD-4F04-994D-C9F9D0C606D1}"/>
    <dgm:cxn modelId="{F4EF1E8C-FB5B-4DD8-B12E-B169CB41ED80}" srcId="{13F93983-3949-4BD5-B5CF-92B0D908F785}" destId="{0E9A815F-A657-4B00-8AC8-5243A5631B57}" srcOrd="1" destOrd="0" parTransId="{155FD197-8CB9-41BC-A88F-64D8B1DF9ECA}" sibTransId="{4E8FF9F6-0AD1-42FE-A6CC-0DC59E6C5C1B}"/>
    <dgm:cxn modelId="{C0D6B13B-2809-4CF1-8BDC-21DBC539EB03}" type="presOf" srcId="{FB5EA68A-3179-4BE5-BE46-F5AC5EF7C294}" destId="{EA75EFAF-D5D3-4807-8D1B-714A5D19E2FB}" srcOrd="0" destOrd="0" presId="urn:microsoft.com/office/officeart/2008/layout/CircleAccentTimeline"/>
    <dgm:cxn modelId="{2C129E11-02CE-4CB0-8362-A75217CA6DBF}" srcId="{29714EA1-C718-4B02-8849-1974757ECCB1}" destId="{381338F1-C08C-4B54-A73C-05652661EB30}" srcOrd="5" destOrd="0" parTransId="{5B5DB45B-AC3D-4A9B-96CA-4716505726F4}" sibTransId="{DB780607-FC66-4E14-AB51-988B43DA0B78}"/>
    <dgm:cxn modelId="{4CA9A865-2CA8-4B15-9219-565A8A747C76}" srcId="{29714EA1-C718-4B02-8849-1974757ECCB1}" destId="{13F93983-3949-4BD5-B5CF-92B0D908F785}" srcOrd="3" destOrd="0" parTransId="{52E963EC-FFFD-4B06-B7EA-885BF33AFBEA}" sibTransId="{EBF9FDB4-129B-41FD-A405-0CD73D5062E3}"/>
    <dgm:cxn modelId="{F30A9BF0-AC9D-48E9-B4AF-4E0BA0F13EE2}" type="presOf" srcId="{381338F1-C08C-4B54-A73C-05652661EB30}" destId="{FF15ACA8-6E36-4D0B-8C14-E6B1458D43B9}" srcOrd="0" destOrd="0" presId="urn:microsoft.com/office/officeart/2008/layout/CircleAccentTimeline"/>
    <dgm:cxn modelId="{840B8661-A0AD-4A84-9B5F-FDC02D3589DC}" type="presOf" srcId="{B95AE992-D4DE-4D88-B3B8-33FAA3C5ADCC}" destId="{49C77100-F6FD-4451-863A-056EFC2D8F6B}" srcOrd="0" destOrd="0" presId="urn:microsoft.com/office/officeart/2008/layout/CircleAccentTimeline"/>
    <dgm:cxn modelId="{EE6ED173-D65E-45A4-9AB4-8E376F3665CC}" type="presOf" srcId="{1D638B7C-4EAD-4D4C-ABE5-733168851242}" destId="{C59FF509-3F2F-41F1-AEBE-7DF2F8A0F101}" srcOrd="0" destOrd="0" presId="urn:microsoft.com/office/officeart/2008/layout/CircleAccentTimeline"/>
    <dgm:cxn modelId="{8D88F2D0-A58B-4BF8-92F1-1F7B4DD9715C}" srcId="{29714EA1-C718-4B02-8849-1974757ECCB1}" destId="{1D638B7C-4EAD-4D4C-ABE5-733168851242}" srcOrd="2" destOrd="0" parTransId="{E8A10A00-966D-4C5F-9070-ABF791D3C927}" sibTransId="{C2F41741-3D2F-41A2-9A7D-4323B36B985A}"/>
    <dgm:cxn modelId="{F51997E6-6DCB-4AAA-8B9E-CBC2C2B82A1D}" type="presOf" srcId="{29714EA1-C718-4B02-8849-1974757ECCB1}" destId="{3EAEA2F7-4BED-469D-AD1F-93C5CF80AAC3}" srcOrd="0" destOrd="0" presId="urn:microsoft.com/office/officeart/2008/layout/CircleAccentTimeline"/>
    <dgm:cxn modelId="{3D0A4981-9253-471A-BA97-C51F8CE0421E}" type="presOf" srcId="{13F93983-3949-4BD5-B5CF-92B0D908F785}" destId="{1A47E69B-FF3D-4EEC-95E6-26E1DCDF2415}" srcOrd="0" destOrd="0" presId="urn:microsoft.com/office/officeart/2008/layout/CircleAccentTimeline"/>
    <dgm:cxn modelId="{A7847075-DDFD-4555-A856-CDDD56721E27}" type="presOf" srcId="{7BCCAB12-EA3B-4BA6-8BAF-44BBAC4A9CD4}" destId="{6CEFFF0F-0852-4202-86F4-62D5FB0A0C51}" srcOrd="0" destOrd="0" presId="urn:microsoft.com/office/officeart/2008/layout/CircleAccentTimeline"/>
    <dgm:cxn modelId="{65EB0ECE-A8A3-4CDF-BBC4-E2B550173951}" srcId="{7BCCAB12-EA3B-4BA6-8BAF-44BBAC4A9CD4}" destId="{B4BD68A9-B22D-4A51-A6D3-3B22E822CA32}" srcOrd="2" destOrd="0" parTransId="{9F7D65F9-9842-413F-B041-42981B8B457D}" sibTransId="{1A6D4F09-FCB1-4C4C-91F0-B4DBFC4A8044}"/>
    <dgm:cxn modelId="{E200BF55-E151-43EF-B325-F09A14DF626E}" type="presOf" srcId="{2448E0BF-28E5-4F2B-BF63-F6A024F89155}" destId="{74790C8F-C766-44E8-B160-6F1CBE80BED2}" srcOrd="0" destOrd="0" presId="urn:microsoft.com/office/officeart/2008/layout/CircleAccentTimeline"/>
    <dgm:cxn modelId="{2DA04762-005C-48A7-BC60-CE6A794DAB87}" srcId="{7BCCAB12-EA3B-4BA6-8BAF-44BBAC4A9CD4}" destId="{2754A67E-1866-4B66-8AED-AFD9CAA97743}" srcOrd="1" destOrd="0" parTransId="{5252F713-FA0E-4DF9-AF3B-F308BC4D1A7C}" sibTransId="{97ECEBB3-1030-497E-B541-A849D16A693F}"/>
    <dgm:cxn modelId="{A173CCDF-22E9-4DFE-ADCE-38FA07AD5EDD}" type="presOf" srcId="{2754A67E-1866-4B66-8AED-AFD9CAA97743}" destId="{A78BF8A9-775C-43CA-81D2-50AA857DC8B2}" srcOrd="0" destOrd="0" presId="urn:microsoft.com/office/officeart/2008/layout/CircleAccentTimeline"/>
    <dgm:cxn modelId="{BD8BACF6-73E7-4300-8548-78CE215E481F}" type="presOf" srcId="{90E7BD77-B43A-4E86-8472-A5B96947A88F}" destId="{C0ACF1E0-F724-4071-A2B0-0DFDC59DF85D}" srcOrd="0" destOrd="0" presId="urn:microsoft.com/office/officeart/2008/layout/CircleAccentTimeline"/>
    <dgm:cxn modelId="{69E65608-68C0-464E-9964-762277E5008F}" type="presOf" srcId="{B4BD68A9-B22D-4A51-A6D3-3B22E822CA32}" destId="{F4635E98-5BBF-4182-AC18-777C54AF4101}" srcOrd="0" destOrd="0" presId="urn:microsoft.com/office/officeart/2008/layout/CircleAccentTimeline"/>
    <dgm:cxn modelId="{E885DAE6-92F4-497B-BE45-4B984BD839EB}" type="presParOf" srcId="{3EAEA2F7-4BED-469D-AD1F-93C5CF80AAC3}" destId="{8876BD81-50E2-4DCC-9CAA-97E542FD8FCB}" srcOrd="0" destOrd="0" presId="urn:microsoft.com/office/officeart/2008/layout/CircleAccentTimeline"/>
    <dgm:cxn modelId="{FBC48490-C99B-494E-BC8E-9A1165ABDA89}" type="presParOf" srcId="{8876BD81-50E2-4DCC-9CAA-97E542FD8FCB}" destId="{9A8463CF-AF93-4E0C-ADDA-27E1431169B7}" srcOrd="0" destOrd="0" presId="urn:microsoft.com/office/officeart/2008/layout/CircleAccentTimeline"/>
    <dgm:cxn modelId="{CFCCB8A5-59E1-480F-A7A7-532F1AD37F51}" type="presParOf" srcId="{8876BD81-50E2-4DCC-9CAA-97E542FD8FCB}" destId="{EA75EFAF-D5D3-4807-8D1B-714A5D19E2FB}" srcOrd="1" destOrd="0" presId="urn:microsoft.com/office/officeart/2008/layout/CircleAccentTimeline"/>
    <dgm:cxn modelId="{65589779-8617-41C7-8DFB-99CAF9CE82AD}" type="presParOf" srcId="{8876BD81-50E2-4DCC-9CAA-97E542FD8FCB}" destId="{2553F9EA-C317-4D9C-ACEA-520ACC7CEC30}" srcOrd="2" destOrd="0" presId="urn:microsoft.com/office/officeart/2008/layout/CircleAccentTimeline"/>
    <dgm:cxn modelId="{63DA7916-9102-47B1-B953-97A89A8F54D4}" type="presParOf" srcId="{3EAEA2F7-4BED-469D-AD1F-93C5CF80AAC3}" destId="{4395203A-7F44-4F78-917B-4F4B5F745605}" srcOrd="1" destOrd="0" presId="urn:microsoft.com/office/officeart/2008/layout/CircleAccentTimeline"/>
    <dgm:cxn modelId="{DD2B684B-71B4-4D35-80C8-E026D6D81D12}" type="presParOf" srcId="{3EAEA2F7-4BED-469D-AD1F-93C5CF80AAC3}" destId="{F36CB47C-53C3-4FEE-AD9D-81264976DDAF}" srcOrd="2" destOrd="0" presId="urn:microsoft.com/office/officeart/2008/layout/CircleAccentTimeline"/>
    <dgm:cxn modelId="{985D9AFA-7A62-4A5A-BCA7-A14A3B1FD095}" type="presParOf" srcId="{3EAEA2F7-4BED-469D-AD1F-93C5CF80AAC3}" destId="{7351C411-AA8A-468F-B15B-E1C9B52DEA25}" srcOrd="3" destOrd="0" presId="urn:microsoft.com/office/officeart/2008/layout/CircleAccentTimeline"/>
    <dgm:cxn modelId="{8C769C59-82FA-446B-934B-FE1F171536FC}" type="presParOf" srcId="{7351C411-AA8A-468F-B15B-E1C9B52DEA25}" destId="{AD2C54E8-AAAF-4A28-8EAB-297D3FD54655}" srcOrd="0" destOrd="0" presId="urn:microsoft.com/office/officeart/2008/layout/CircleAccentTimeline"/>
    <dgm:cxn modelId="{9A5539A0-5E41-4E81-8074-BC753BD698F5}" type="presParOf" srcId="{7351C411-AA8A-468F-B15B-E1C9B52DEA25}" destId="{6CEFFF0F-0852-4202-86F4-62D5FB0A0C51}" srcOrd="1" destOrd="0" presId="urn:microsoft.com/office/officeart/2008/layout/CircleAccentTimeline"/>
    <dgm:cxn modelId="{42E0E35F-D39C-402D-9D3C-85F6D1A5096C}" type="presParOf" srcId="{7351C411-AA8A-468F-B15B-E1C9B52DEA25}" destId="{8958DC6B-1AA3-4DE1-B10E-AE5A7889E5C6}" srcOrd="2" destOrd="0" presId="urn:microsoft.com/office/officeart/2008/layout/CircleAccentTimeline"/>
    <dgm:cxn modelId="{236569A3-0782-4159-990F-375BC85ACC48}" type="presParOf" srcId="{3EAEA2F7-4BED-469D-AD1F-93C5CF80AAC3}" destId="{1522E7FE-25E9-4646-B236-D373B5B1C5F6}" srcOrd="4" destOrd="0" presId="urn:microsoft.com/office/officeart/2008/layout/CircleAccentTimeline"/>
    <dgm:cxn modelId="{633FFCCE-2FEF-4690-8BBB-A7E03FAF0C9A}" type="presParOf" srcId="{3EAEA2F7-4BED-469D-AD1F-93C5CF80AAC3}" destId="{50E987A2-1F59-43A1-94BD-65E8766FB137}" srcOrd="5" destOrd="0" presId="urn:microsoft.com/office/officeart/2008/layout/CircleAccentTimeline"/>
    <dgm:cxn modelId="{06C04A7C-E126-4050-92BC-830561BC3AD8}" type="presParOf" srcId="{3EAEA2F7-4BED-469D-AD1F-93C5CF80AAC3}" destId="{EEEEAA9A-2D49-4069-8011-515856A25B01}" srcOrd="6" destOrd="0" presId="urn:microsoft.com/office/officeart/2008/layout/CircleAccentTimeline"/>
    <dgm:cxn modelId="{140FEF48-E9DC-4FF2-A811-DAC6F404B97C}" type="presParOf" srcId="{3EAEA2F7-4BED-469D-AD1F-93C5CF80AAC3}" destId="{AC41952E-6A7D-4664-936C-2D0C4C1B4AED}" srcOrd="7" destOrd="0" presId="urn:microsoft.com/office/officeart/2008/layout/CircleAccentTimeline"/>
    <dgm:cxn modelId="{F8B52665-8B45-4E96-ACFE-47A17303CF28}" type="presParOf" srcId="{AC41952E-6A7D-4664-936C-2D0C4C1B4AED}" destId="{1F27B293-6993-4C42-91B3-7246CAB3E0C1}" srcOrd="0" destOrd="0" presId="urn:microsoft.com/office/officeart/2008/layout/CircleAccentTimeline"/>
    <dgm:cxn modelId="{1E8A6A6C-9E4A-4DA5-8CF8-26CF9279CD83}" type="presParOf" srcId="{AC41952E-6A7D-4664-936C-2D0C4C1B4AED}" destId="{74790C8F-C766-44E8-B160-6F1CBE80BED2}" srcOrd="1" destOrd="0" presId="urn:microsoft.com/office/officeart/2008/layout/CircleAccentTimeline"/>
    <dgm:cxn modelId="{FABD93A7-8943-4C1A-AA60-356B7D43CEF2}" type="presParOf" srcId="{AC41952E-6A7D-4664-936C-2D0C4C1B4AED}" destId="{153D2EA0-B404-4BA1-88C8-670DF0A96C2C}" srcOrd="2" destOrd="0" presId="urn:microsoft.com/office/officeart/2008/layout/CircleAccentTimeline"/>
    <dgm:cxn modelId="{C7ED30D4-C2B9-4306-9471-708DA06E0228}" type="presParOf" srcId="{3EAEA2F7-4BED-469D-AD1F-93C5CF80AAC3}" destId="{827552D3-679F-4EED-9975-C06B5C0C0321}" srcOrd="8" destOrd="0" presId="urn:microsoft.com/office/officeart/2008/layout/CircleAccentTimeline"/>
    <dgm:cxn modelId="{5BAEA720-809A-4964-B04E-0AE2E6CFAB70}" type="presParOf" srcId="{3EAEA2F7-4BED-469D-AD1F-93C5CF80AAC3}" destId="{843D644A-E554-4AA7-BFF9-7EB4CDEE2B85}" srcOrd="9" destOrd="0" presId="urn:microsoft.com/office/officeart/2008/layout/CircleAccentTimeline"/>
    <dgm:cxn modelId="{DB2CCD84-A677-491F-A1D7-D4F0235886E8}" type="presParOf" srcId="{3EAEA2F7-4BED-469D-AD1F-93C5CF80AAC3}" destId="{041932C6-31ED-4894-9BBF-166EEF7E1EBB}" srcOrd="10" destOrd="0" presId="urn:microsoft.com/office/officeart/2008/layout/CircleAccentTimeline"/>
    <dgm:cxn modelId="{6D90AE3A-F655-4690-AE7F-22BA2AF9B81D}" type="presParOf" srcId="{3EAEA2F7-4BED-469D-AD1F-93C5CF80AAC3}" destId="{1E1B8655-E8D6-446E-97EA-364EFB7BE80A}" srcOrd="11" destOrd="0" presId="urn:microsoft.com/office/officeart/2008/layout/CircleAccentTimeline"/>
    <dgm:cxn modelId="{1947A49C-8AA1-43F0-9F04-761FF079323D}" type="presParOf" srcId="{1E1B8655-E8D6-446E-97EA-364EFB7BE80A}" destId="{24B273DE-F8D7-4EDB-9902-35AD93655760}" srcOrd="0" destOrd="0" presId="urn:microsoft.com/office/officeart/2008/layout/CircleAccentTimeline"/>
    <dgm:cxn modelId="{CA317EAD-7CC2-4AD5-969B-D08282C2A504}" type="presParOf" srcId="{1E1B8655-E8D6-446E-97EA-364EFB7BE80A}" destId="{A78BF8A9-775C-43CA-81D2-50AA857DC8B2}" srcOrd="1" destOrd="0" presId="urn:microsoft.com/office/officeart/2008/layout/CircleAccentTimeline"/>
    <dgm:cxn modelId="{EBDEAD10-D970-47DC-98EC-FF497B727B8C}" type="presParOf" srcId="{1E1B8655-E8D6-446E-97EA-364EFB7BE80A}" destId="{ECFB0D7E-B471-44C5-A1DA-56CE58EE389A}" srcOrd="2" destOrd="0" presId="urn:microsoft.com/office/officeart/2008/layout/CircleAccentTimeline"/>
    <dgm:cxn modelId="{22D5640D-77F9-4ECA-A412-E5ADD145AC13}" type="presParOf" srcId="{3EAEA2F7-4BED-469D-AD1F-93C5CF80AAC3}" destId="{FE8E1770-0C9F-4991-A804-101846D2B061}" srcOrd="12" destOrd="0" presId="urn:microsoft.com/office/officeart/2008/layout/CircleAccentTimeline"/>
    <dgm:cxn modelId="{51335A91-1C7C-4A36-B78C-E8C61B541DFE}" type="presParOf" srcId="{3EAEA2F7-4BED-469D-AD1F-93C5CF80AAC3}" destId="{837CC958-E8C3-4775-9B63-006BD6B48EBC}" srcOrd="13" destOrd="0" presId="urn:microsoft.com/office/officeart/2008/layout/CircleAccentTimeline"/>
    <dgm:cxn modelId="{7661BAC5-6649-41D1-A4CE-4638BC52B47C}" type="presParOf" srcId="{3EAEA2F7-4BED-469D-AD1F-93C5CF80AAC3}" destId="{FBEDC3B4-5C8C-493E-816E-57967F0751AA}" srcOrd="14" destOrd="0" presId="urn:microsoft.com/office/officeart/2008/layout/CircleAccentTimeline"/>
    <dgm:cxn modelId="{3A532759-6EAD-4A49-8BE1-DD31B4B2B877}" type="presParOf" srcId="{3EAEA2F7-4BED-469D-AD1F-93C5CF80AAC3}" destId="{0C938744-8EC2-41E5-9C6F-152FBB5C0618}" srcOrd="15" destOrd="0" presId="urn:microsoft.com/office/officeart/2008/layout/CircleAccentTimeline"/>
    <dgm:cxn modelId="{AB83E4DD-2CC9-408D-AF74-23242172F365}" type="presParOf" srcId="{0C938744-8EC2-41E5-9C6F-152FBB5C0618}" destId="{6632B92E-A130-43F9-9618-BFF45A3EFE90}" srcOrd="0" destOrd="0" presId="urn:microsoft.com/office/officeart/2008/layout/CircleAccentTimeline"/>
    <dgm:cxn modelId="{D055C837-4B0C-42EC-A57C-9382EBD4AE87}" type="presParOf" srcId="{0C938744-8EC2-41E5-9C6F-152FBB5C0618}" destId="{F4635E98-5BBF-4182-AC18-777C54AF4101}" srcOrd="1" destOrd="0" presId="urn:microsoft.com/office/officeart/2008/layout/CircleAccentTimeline"/>
    <dgm:cxn modelId="{D29C9B09-3C1A-49D1-A2ED-415D25B347E0}" type="presParOf" srcId="{0C938744-8EC2-41E5-9C6F-152FBB5C0618}" destId="{317983AD-8654-42C2-9D5A-E0A8A333DA3D}" srcOrd="2" destOrd="0" presId="urn:microsoft.com/office/officeart/2008/layout/CircleAccentTimeline"/>
    <dgm:cxn modelId="{34AD821B-D968-4527-9F19-4FE89DB238A2}" type="presParOf" srcId="{3EAEA2F7-4BED-469D-AD1F-93C5CF80AAC3}" destId="{4AD906C4-B7E4-4BE4-A363-D0DB5E9A0EBB}" srcOrd="16" destOrd="0" presId="urn:microsoft.com/office/officeart/2008/layout/CircleAccentTimeline"/>
    <dgm:cxn modelId="{BAA8D250-ECF7-4C4C-8C80-3163BA7855F5}" type="presParOf" srcId="{3EAEA2F7-4BED-469D-AD1F-93C5CF80AAC3}" destId="{03DCDAC1-F48A-49B9-9BBE-2AF2CEE8A925}" srcOrd="17" destOrd="0" presId="urn:microsoft.com/office/officeart/2008/layout/CircleAccentTimeline"/>
    <dgm:cxn modelId="{5F744E35-9EAB-49FD-8661-20934C49545B}" type="presParOf" srcId="{3EAEA2F7-4BED-469D-AD1F-93C5CF80AAC3}" destId="{FFC7B877-626B-4917-8A49-9128A84E3306}" srcOrd="18" destOrd="0" presId="urn:microsoft.com/office/officeart/2008/layout/CircleAccentTimeline"/>
    <dgm:cxn modelId="{F463B043-F921-421E-9C12-23B9E06F9BFE}" type="presParOf" srcId="{3EAEA2F7-4BED-469D-AD1F-93C5CF80AAC3}" destId="{040EDEC8-E9A3-43E2-ADF9-92BB7E5C7CC4}" srcOrd="19" destOrd="0" presId="urn:microsoft.com/office/officeart/2008/layout/CircleAccentTimeline"/>
    <dgm:cxn modelId="{92ECBAB1-EBF6-412C-A116-4B747F60DEB0}" type="presParOf" srcId="{040EDEC8-E9A3-43E2-ADF9-92BB7E5C7CC4}" destId="{338193CD-0FC8-4C4E-951B-F35874E64237}" srcOrd="0" destOrd="0" presId="urn:microsoft.com/office/officeart/2008/layout/CircleAccentTimeline"/>
    <dgm:cxn modelId="{E876AA6B-B8F4-4FDB-8A46-3EEDE02AA4B8}" type="presParOf" srcId="{040EDEC8-E9A3-43E2-ADF9-92BB7E5C7CC4}" destId="{49C77100-F6FD-4451-863A-056EFC2D8F6B}" srcOrd="1" destOrd="0" presId="urn:microsoft.com/office/officeart/2008/layout/CircleAccentTimeline"/>
    <dgm:cxn modelId="{07489FB3-66E5-41EE-9144-0605C1C889B0}" type="presParOf" srcId="{040EDEC8-E9A3-43E2-ADF9-92BB7E5C7CC4}" destId="{0C596FAE-37A9-43A0-99BC-F188D6F3DEA8}" srcOrd="2" destOrd="0" presId="urn:microsoft.com/office/officeart/2008/layout/CircleAccentTimeline"/>
    <dgm:cxn modelId="{14436894-DFB9-450A-9DF8-A3C1BB98897E}" type="presParOf" srcId="{3EAEA2F7-4BED-469D-AD1F-93C5CF80AAC3}" destId="{E054DE79-3A5A-4BF6-B2A5-1AB0CD193177}" srcOrd="20" destOrd="0" presId="urn:microsoft.com/office/officeart/2008/layout/CircleAccentTimeline"/>
    <dgm:cxn modelId="{61E4CE56-2E6C-46C4-BAE7-01F94CC6C663}" type="presParOf" srcId="{3EAEA2F7-4BED-469D-AD1F-93C5CF80AAC3}" destId="{CBDA2450-8F05-4135-A2E1-405700062114}" srcOrd="21" destOrd="0" presId="urn:microsoft.com/office/officeart/2008/layout/CircleAccentTimeline"/>
    <dgm:cxn modelId="{0A5B3974-BB1E-4151-91AD-648613AC2DBB}" type="presParOf" srcId="{3EAEA2F7-4BED-469D-AD1F-93C5CF80AAC3}" destId="{D661C989-473B-4AB3-A729-6657C7CD4239}" srcOrd="22" destOrd="0" presId="urn:microsoft.com/office/officeart/2008/layout/CircleAccentTimeline"/>
    <dgm:cxn modelId="{14FD3028-F5D1-47E9-A1B9-916A037EA4CF}" type="presParOf" srcId="{D661C989-473B-4AB3-A729-6657C7CD4239}" destId="{9C608C0B-EB3A-4355-9F84-0ED6246A598C}" srcOrd="0" destOrd="0" presId="urn:microsoft.com/office/officeart/2008/layout/CircleAccentTimeline"/>
    <dgm:cxn modelId="{AD99E15F-FD13-4D04-861D-3DB14F39BC15}" type="presParOf" srcId="{D661C989-473B-4AB3-A729-6657C7CD4239}" destId="{C59FF509-3F2F-41F1-AEBE-7DF2F8A0F101}" srcOrd="1" destOrd="0" presId="urn:microsoft.com/office/officeart/2008/layout/CircleAccentTimeline"/>
    <dgm:cxn modelId="{77E46E38-CB1D-438A-B88A-281443CA2AF2}" type="presParOf" srcId="{D661C989-473B-4AB3-A729-6657C7CD4239}" destId="{5CF8D8A8-0FE6-4732-9843-113BAC515772}" srcOrd="2" destOrd="0" presId="urn:microsoft.com/office/officeart/2008/layout/CircleAccentTimeline"/>
    <dgm:cxn modelId="{38F1F331-8581-40EE-B4C8-94CA0F917736}" type="presParOf" srcId="{3EAEA2F7-4BED-469D-AD1F-93C5CF80AAC3}" destId="{C3DD1FBA-6F2A-4CA2-8709-6A610E6A7524}" srcOrd="23" destOrd="0" presId="urn:microsoft.com/office/officeart/2008/layout/CircleAccentTimeline"/>
    <dgm:cxn modelId="{FC882FAA-7325-4A6A-B28F-8EDB1D5B3389}" type="presParOf" srcId="{3EAEA2F7-4BED-469D-AD1F-93C5CF80AAC3}" destId="{2E6E8FCC-7724-4A69-AD0F-D46F21D3F15C}" srcOrd="24" destOrd="0" presId="urn:microsoft.com/office/officeart/2008/layout/CircleAccentTimeline"/>
    <dgm:cxn modelId="{9F17DDB4-646C-45E1-A88F-55156101EA49}" type="presParOf" srcId="{3EAEA2F7-4BED-469D-AD1F-93C5CF80AAC3}" destId="{8C168EBC-8874-4407-BD86-5B4F45A34AA0}" srcOrd="25" destOrd="0" presId="urn:microsoft.com/office/officeart/2008/layout/CircleAccentTimeline"/>
    <dgm:cxn modelId="{5B1003F0-753B-4087-BDFF-DC1C6B024915}" type="presParOf" srcId="{8C168EBC-8874-4407-BD86-5B4F45A34AA0}" destId="{BFB3F88D-D5CA-454F-8015-BBC3918869E5}" srcOrd="0" destOrd="0" presId="urn:microsoft.com/office/officeart/2008/layout/CircleAccentTimeline"/>
    <dgm:cxn modelId="{41AE7289-5C8D-49D5-BC98-993D8DE03ED1}" type="presParOf" srcId="{8C168EBC-8874-4407-BD86-5B4F45A34AA0}" destId="{1A47E69B-FF3D-4EEC-95E6-26E1DCDF2415}" srcOrd="1" destOrd="0" presId="urn:microsoft.com/office/officeart/2008/layout/CircleAccentTimeline"/>
    <dgm:cxn modelId="{2815E326-4394-4CBC-93C3-2C1D7AD21622}" type="presParOf" srcId="{8C168EBC-8874-4407-BD86-5B4F45A34AA0}" destId="{B578FB68-5123-4636-8EB5-4B1A01C0A429}" srcOrd="2" destOrd="0" presId="urn:microsoft.com/office/officeart/2008/layout/CircleAccentTimeline"/>
    <dgm:cxn modelId="{EA1D0D3D-6946-4CA2-AD2C-89847E2E7766}" type="presParOf" srcId="{3EAEA2F7-4BED-469D-AD1F-93C5CF80AAC3}" destId="{2CC69E8F-67B5-4B82-8732-0AEEED3E262A}" srcOrd="26" destOrd="0" presId="urn:microsoft.com/office/officeart/2008/layout/CircleAccentTimeline"/>
    <dgm:cxn modelId="{A2D13BB8-5D0D-4018-A5EB-54C3CF39F070}" type="presParOf" srcId="{3EAEA2F7-4BED-469D-AD1F-93C5CF80AAC3}" destId="{62527F79-A42F-4DA3-8E84-3C3F9A8F6205}" srcOrd="27" destOrd="0" presId="urn:microsoft.com/office/officeart/2008/layout/CircleAccentTimeline"/>
    <dgm:cxn modelId="{DE397EA5-D7AD-4EE3-BB75-326D9D60EE93}" type="presParOf" srcId="{3EAEA2F7-4BED-469D-AD1F-93C5CF80AAC3}" destId="{02883285-F343-4648-868E-8ADC0A212FDE}" srcOrd="28" destOrd="0" presId="urn:microsoft.com/office/officeart/2008/layout/CircleAccentTimeline"/>
    <dgm:cxn modelId="{E2C0FCCC-44C5-4B7E-80E6-D94D6B2C1D90}" type="presParOf" srcId="{3EAEA2F7-4BED-469D-AD1F-93C5CF80AAC3}" destId="{13ADE553-13C4-4323-8D64-6B77E307A4A8}" srcOrd="29" destOrd="0" presId="urn:microsoft.com/office/officeart/2008/layout/CircleAccentTimeline"/>
    <dgm:cxn modelId="{6F115433-258E-46FB-B930-A72594BF1D2B}" type="presParOf" srcId="{13ADE553-13C4-4323-8D64-6B77E307A4A8}" destId="{2C6E8A9A-5EE4-46C0-8887-A4C2FB090B77}" srcOrd="0" destOrd="0" presId="urn:microsoft.com/office/officeart/2008/layout/CircleAccentTimeline"/>
    <dgm:cxn modelId="{887A1E3C-6ED6-42FE-AD07-D1CDC6192F08}" type="presParOf" srcId="{13ADE553-13C4-4323-8D64-6B77E307A4A8}" destId="{1FEAF1CC-3010-4900-9845-006B76CE4664}" srcOrd="1" destOrd="0" presId="urn:microsoft.com/office/officeart/2008/layout/CircleAccentTimeline"/>
    <dgm:cxn modelId="{9BCCD683-2B46-444F-9D32-C9F3C8D17AF5}" type="presParOf" srcId="{13ADE553-13C4-4323-8D64-6B77E307A4A8}" destId="{46B9EE41-216D-4245-876F-242A6D758667}" srcOrd="2" destOrd="0" presId="urn:microsoft.com/office/officeart/2008/layout/CircleAccentTimeline"/>
    <dgm:cxn modelId="{7960742B-0FA6-43C7-9A4B-CAE349BA936E}" type="presParOf" srcId="{3EAEA2F7-4BED-469D-AD1F-93C5CF80AAC3}" destId="{78231FAE-B14F-46BE-9A4F-877396A5A916}" srcOrd="30" destOrd="0" presId="urn:microsoft.com/office/officeart/2008/layout/CircleAccentTimeline"/>
    <dgm:cxn modelId="{42C8866F-7657-4B01-AC04-A9362E53CC9C}" type="presParOf" srcId="{3EAEA2F7-4BED-469D-AD1F-93C5CF80AAC3}" destId="{9B25E679-E2A6-4387-A02D-5CAAFB6C46CF}" srcOrd="31" destOrd="0" presId="urn:microsoft.com/office/officeart/2008/layout/CircleAccentTimeline"/>
    <dgm:cxn modelId="{0DDB34BC-BCA3-40C7-8230-40CC6C3EC8E6}" type="presParOf" srcId="{3EAEA2F7-4BED-469D-AD1F-93C5CF80AAC3}" destId="{51D03A5B-A6B3-4177-B3B5-37A254E54670}" srcOrd="32" destOrd="0" presId="urn:microsoft.com/office/officeart/2008/layout/CircleAccentTimeline"/>
    <dgm:cxn modelId="{87C11070-E8D2-40DA-AD85-85E62C42B9D4}" type="presParOf" srcId="{3EAEA2F7-4BED-469D-AD1F-93C5CF80AAC3}" destId="{3EA8E78A-6637-40A6-9B5D-D254F9308885}" srcOrd="33" destOrd="0" presId="urn:microsoft.com/office/officeart/2008/layout/CircleAccentTimeline"/>
    <dgm:cxn modelId="{A30E2795-3F82-439D-8A4C-0E010B4DF3EC}" type="presParOf" srcId="{3EA8E78A-6637-40A6-9B5D-D254F9308885}" destId="{B3F32CF7-CB1D-48D0-994C-16B86958FA5F}" srcOrd="0" destOrd="0" presId="urn:microsoft.com/office/officeart/2008/layout/CircleAccentTimeline"/>
    <dgm:cxn modelId="{8C8C0B8E-4CFC-4B7B-8A87-5994F7D06969}" type="presParOf" srcId="{3EA8E78A-6637-40A6-9B5D-D254F9308885}" destId="{5AFCC435-73A7-4C94-8069-35E072D451C2}" srcOrd="1" destOrd="0" presId="urn:microsoft.com/office/officeart/2008/layout/CircleAccentTimeline"/>
    <dgm:cxn modelId="{B93D0BD1-E8AF-491C-BC02-3B254F863C3A}" type="presParOf" srcId="{3EA8E78A-6637-40A6-9B5D-D254F9308885}" destId="{4E31BFE3-116A-4A84-8902-6B1BE44EDB19}" srcOrd="2" destOrd="0" presId="urn:microsoft.com/office/officeart/2008/layout/CircleAccentTimeline"/>
    <dgm:cxn modelId="{DDC998B8-21EF-45D3-BB56-AA9D50796E70}" type="presParOf" srcId="{3EAEA2F7-4BED-469D-AD1F-93C5CF80AAC3}" destId="{6203AC49-1F04-461F-B6C7-9DC93A908365}" srcOrd="34" destOrd="0" presId="urn:microsoft.com/office/officeart/2008/layout/CircleAccentTimeline"/>
    <dgm:cxn modelId="{BF2887FB-5A3A-48FA-B33F-DAC515E15FBF}" type="presParOf" srcId="{3EAEA2F7-4BED-469D-AD1F-93C5CF80AAC3}" destId="{19FE0F33-9583-4ADA-B4D5-9135A6502CBC}" srcOrd="35" destOrd="0" presId="urn:microsoft.com/office/officeart/2008/layout/CircleAccentTimeline"/>
    <dgm:cxn modelId="{703584A8-B6AA-4924-BC34-33194BBBF1F3}" type="presParOf" srcId="{3EAEA2F7-4BED-469D-AD1F-93C5CF80AAC3}" destId="{A5210DC8-E4E6-470F-B2D9-1F13195789D7}" srcOrd="36" destOrd="0" presId="urn:microsoft.com/office/officeart/2008/layout/CircleAccentTimeline"/>
    <dgm:cxn modelId="{7CA74DDF-528C-432F-BE4F-546A6078CF0F}" type="presParOf" srcId="{A5210DC8-E4E6-470F-B2D9-1F13195789D7}" destId="{DE8C34FC-5BB3-4C74-91B8-DF296E2CEE92}" srcOrd="0" destOrd="0" presId="urn:microsoft.com/office/officeart/2008/layout/CircleAccentTimeline"/>
    <dgm:cxn modelId="{834988B7-B0E6-4D7B-95C8-587D306B9E64}" type="presParOf" srcId="{A5210DC8-E4E6-470F-B2D9-1F13195789D7}" destId="{C0ACF1E0-F724-4071-A2B0-0DFDC59DF85D}" srcOrd="1" destOrd="0" presId="urn:microsoft.com/office/officeart/2008/layout/CircleAccentTimeline"/>
    <dgm:cxn modelId="{4D298861-F94E-48EF-894A-B97A0DB0BD09}" type="presParOf" srcId="{A5210DC8-E4E6-470F-B2D9-1F13195789D7}" destId="{86FFCB85-999F-4851-83F4-05D02B4643D7}" srcOrd="2" destOrd="0" presId="urn:microsoft.com/office/officeart/2008/layout/CircleAccentTimeline"/>
    <dgm:cxn modelId="{DA510DB7-8064-4F1C-A2C3-806EA3524367}" type="presParOf" srcId="{3EAEA2F7-4BED-469D-AD1F-93C5CF80AAC3}" destId="{3E57A961-3FB2-46D6-B35E-5DC760999BFD}" srcOrd="37" destOrd="0" presId="urn:microsoft.com/office/officeart/2008/layout/CircleAccentTimeline"/>
    <dgm:cxn modelId="{D0B41B2D-81A1-4671-99AF-8702BB4C7539}" type="presParOf" srcId="{3EAEA2F7-4BED-469D-AD1F-93C5CF80AAC3}" destId="{BA42310A-8AB9-4483-B337-410D05792899}" srcOrd="38" destOrd="0" presId="urn:microsoft.com/office/officeart/2008/layout/CircleAccentTimeline"/>
    <dgm:cxn modelId="{3E428554-B724-4030-B874-697CF8F5251F}" type="presParOf" srcId="{3EAEA2F7-4BED-469D-AD1F-93C5CF80AAC3}" destId="{B78F58B1-A294-4552-8784-8D93257787FA}" srcOrd="39" destOrd="0" presId="urn:microsoft.com/office/officeart/2008/layout/CircleAccentTimeline"/>
    <dgm:cxn modelId="{F4D2ACD0-1E81-43D2-A343-5FE7A3E7CFB6}" type="presParOf" srcId="{B78F58B1-A294-4552-8784-8D93257787FA}" destId="{8FBBF6B3-3736-44CC-82C3-E4FAAEECFF01}" srcOrd="0" destOrd="0" presId="urn:microsoft.com/office/officeart/2008/layout/CircleAccentTimeline"/>
    <dgm:cxn modelId="{C69FBA64-CCC3-43E7-AD34-434ED44EF72F}" type="presParOf" srcId="{B78F58B1-A294-4552-8784-8D93257787FA}" destId="{FF15ACA8-6E36-4D0B-8C14-E6B1458D43B9}" srcOrd="1" destOrd="0" presId="urn:microsoft.com/office/officeart/2008/layout/CircleAccentTimeline"/>
    <dgm:cxn modelId="{A9264F63-3549-4C13-B48D-6D1B959C161A}" type="presParOf" srcId="{B78F58B1-A294-4552-8784-8D93257787FA}" destId="{8CDCD375-DE3A-4C6E-A300-42946CD745A8}" srcOrd="2" destOrd="0" presId="urn:microsoft.com/office/officeart/2008/layout/CircleAccentTimeline"/>
    <dgm:cxn modelId="{5B2493BE-4FBB-4DE0-8070-031B64488DEE}" type="presParOf" srcId="{3EAEA2F7-4BED-469D-AD1F-93C5CF80AAC3}" destId="{381207C9-A34D-40D9-9ADB-FEFFA3702652}" srcOrd="40" destOrd="0" presId="urn:microsoft.com/office/officeart/2008/layout/CircleAccentTimeline"/>
    <dgm:cxn modelId="{1A599131-FC22-4CFB-92A2-AA2D987C5760}" type="presParOf" srcId="{3EAEA2F7-4BED-469D-AD1F-93C5CF80AAC3}" destId="{7A1E728E-33DF-48DC-8029-EFAA51302D2D}" srcOrd="41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714EA1-C718-4B02-8849-1974757ECCB1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FB5EA68A-3179-4BE5-BE46-F5AC5EF7C29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Разработка рабочей программы</a:t>
          </a:r>
          <a:endParaRPr lang="ru-RU" dirty="0">
            <a:solidFill>
              <a:schemeClr val="tx1"/>
            </a:solidFill>
          </a:endParaRPr>
        </a:p>
      </dgm:t>
    </dgm:pt>
    <dgm:pt modelId="{FB450304-BBB0-4047-805C-4F4CDD3110D0}" type="parTrans" cxnId="{43265FC4-50EF-4F45-9177-D538B6E5860B}">
      <dgm:prSet/>
      <dgm:spPr/>
      <dgm:t>
        <a:bodyPr/>
        <a:lstStyle/>
        <a:p>
          <a:endParaRPr lang="ru-RU"/>
        </a:p>
      </dgm:t>
    </dgm:pt>
    <dgm:pt modelId="{72462FEF-3045-4ADE-8142-7FE7C35C36FF}" type="sibTrans" cxnId="{43265FC4-50EF-4F45-9177-D538B6E5860B}">
      <dgm:prSet/>
      <dgm:spPr/>
      <dgm:t>
        <a:bodyPr/>
        <a:lstStyle/>
        <a:p>
          <a:endParaRPr lang="ru-RU"/>
        </a:p>
      </dgm:t>
    </dgm:pt>
    <dgm:pt modelId="{7BCCAB12-EA3B-4BA6-8BAF-44BBAC4A9CD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Проведение занятия</a:t>
          </a:r>
          <a:endParaRPr lang="ru-RU" b="1" dirty="0">
            <a:solidFill>
              <a:schemeClr val="tx1"/>
            </a:solidFill>
          </a:endParaRPr>
        </a:p>
      </dgm:t>
    </dgm:pt>
    <dgm:pt modelId="{1B42A72C-C30D-4C15-9DE4-1CDDD97D41AD}" type="parTrans" cxnId="{6421C8F0-1CC6-42FC-8553-1EAF8031FB56}">
      <dgm:prSet/>
      <dgm:spPr/>
      <dgm:t>
        <a:bodyPr/>
        <a:lstStyle/>
        <a:p>
          <a:endParaRPr lang="ru-RU"/>
        </a:p>
      </dgm:t>
    </dgm:pt>
    <dgm:pt modelId="{E1282E7C-53CD-4F04-994D-C9F9D0C606D1}" type="sibTrans" cxnId="{6421C8F0-1CC6-42FC-8553-1EAF8031FB56}">
      <dgm:prSet/>
      <dgm:spPr/>
      <dgm:t>
        <a:bodyPr/>
        <a:lstStyle/>
        <a:p>
          <a:endParaRPr lang="ru-RU"/>
        </a:p>
      </dgm:t>
    </dgm:pt>
    <dgm:pt modelId="{2448E0BF-28E5-4F2B-BF63-F6A024F89155}">
      <dgm:prSet phldrT="[Текст]"/>
      <dgm:spPr/>
      <dgm:t>
        <a:bodyPr/>
        <a:lstStyle/>
        <a:p>
          <a:r>
            <a:rPr lang="ru-RU" dirty="0" smtClean="0"/>
            <a:t>Запись темы в журнал</a:t>
          </a:r>
          <a:endParaRPr lang="ru-RU" dirty="0"/>
        </a:p>
      </dgm:t>
    </dgm:pt>
    <dgm:pt modelId="{9C056483-D119-496D-9957-37496D289BBD}" type="parTrans" cxnId="{B3B9C1EC-8AA6-4E0A-BDAB-2D423D05E8CC}">
      <dgm:prSet/>
      <dgm:spPr/>
      <dgm:t>
        <a:bodyPr/>
        <a:lstStyle/>
        <a:p>
          <a:endParaRPr lang="ru-RU"/>
        </a:p>
      </dgm:t>
    </dgm:pt>
    <dgm:pt modelId="{27062B5A-1CE2-4E63-BBEF-B2E1B116817D}" type="sibTrans" cxnId="{B3B9C1EC-8AA6-4E0A-BDAB-2D423D05E8CC}">
      <dgm:prSet/>
      <dgm:spPr/>
      <dgm:t>
        <a:bodyPr/>
        <a:lstStyle/>
        <a:p>
          <a:endParaRPr lang="ru-RU"/>
        </a:p>
      </dgm:t>
    </dgm:pt>
    <dgm:pt modelId="{13F93983-3949-4BD5-B5CF-92B0D908F785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Выставление итоговой отметки</a:t>
          </a:r>
          <a:endParaRPr lang="ru-RU" dirty="0">
            <a:solidFill>
              <a:srgbClr val="FF0000"/>
            </a:solidFill>
          </a:endParaRPr>
        </a:p>
      </dgm:t>
    </dgm:pt>
    <dgm:pt modelId="{52E963EC-FFFD-4B06-B7EA-885BF33AFBEA}" type="parTrans" cxnId="{4CA9A865-2CA8-4B15-9219-565A8A747C76}">
      <dgm:prSet/>
      <dgm:spPr/>
      <dgm:t>
        <a:bodyPr/>
        <a:lstStyle/>
        <a:p>
          <a:endParaRPr lang="ru-RU"/>
        </a:p>
      </dgm:t>
    </dgm:pt>
    <dgm:pt modelId="{EBF9FDB4-129B-41FD-A405-0CD73D5062E3}" type="sibTrans" cxnId="{4CA9A865-2CA8-4B15-9219-565A8A747C76}">
      <dgm:prSet/>
      <dgm:spPr/>
      <dgm:t>
        <a:bodyPr/>
        <a:lstStyle/>
        <a:p>
          <a:endParaRPr lang="ru-RU"/>
        </a:p>
      </dgm:t>
    </dgm:pt>
    <dgm:pt modelId="{959EE2AE-295D-4089-A947-1EA1D37EB5CD}">
      <dgm:prSet phldrT="[Текст]"/>
      <dgm:spPr/>
      <dgm:t>
        <a:bodyPr/>
        <a:lstStyle/>
        <a:p>
          <a:r>
            <a:rPr lang="ru-RU" dirty="0" smtClean="0"/>
            <a:t>За учебный период</a:t>
          </a:r>
          <a:endParaRPr lang="ru-RU" dirty="0"/>
        </a:p>
      </dgm:t>
    </dgm:pt>
    <dgm:pt modelId="{AC84185D-EE68-4474-967C-D4C33008D29F}" type="parTrans" cxnId="{54AC1535-29C6-4791-854D-EFF07331FDD4}">
      <dgm:prSet/>
      <dgm:spPr/>
      <dgm:t>
        <a:bodyPr/>
        <a:lstStyle/>
        <a:p>
          <a:endParaRPr lang="ru-RU"/>
        </a:p>
      </dgm:t>
    </dgm:pt>
    <dgm:pt modelId="{69F88320-9D29-43C2-9FFC-D2F3353D09AE}" type="sibTrans" cxnId="{54AC1535-29C6-4791-854D-EFF07331FDD4}">
      <dgm:prSet/>
      <dgm:spPr/>
      <dgm:t>
        <a:bodyPr/>
        <a:lstStyle/>
        <a:p>
          <a:endParaRPr lang="ru-RU"/>
        </a:p>
      </dgm:t>
    </dgm:pt>
    <dgm:pt modelId="{90E7BD77-B43A-4E86-8472-A5B96947A88F}">
      <dgm:prSet phldrT="[Текст]"/>
      <dgm:spPr/>
      <dgm:t>
        <a:bodyPr/>
        <a:lstStyle/>
        <a:p>
          <a:r>
            <a:rPr lang="ru-RU" dirty="0" smtClean="0"/>
            <a:t>Сдача отчетов</a:t>
          </a:r>
          <a:endParaRPr lang="ru-RU" dirty="0"/>
        </a:p>
      </dgm:t>
    </dgm:pt>
    <dgm:pt modelId="{D9EAC38B-328A-4B74-BAD9-6C848B900920}" type="parTrans" cxnId="{5EE7E209-C274-4EC6-AE21-7EE8CE03204B}">
      <dgm:prSet/>
      <dgm:spPr/>
      <dgm:t>
        <a:bodyPr/>
        <a:lstStyle/>
        <a:p>
          <a:endParaRPr lang="ru-RU"/>
        </a:p>
      </dgm:t>
    </dgm:pt>
    <dgm:pt modelId="{3416054E-6F15-46E3-B09B-5A5590E1C272}" type="sibTrans" cxnId="{5EE7E209-C274-4EC6-AE21-7EE8CE03204B}">
      <dgm:prSet/>
      <dgm:spPr/>
      <dgm:t>
        <a:bodyPr/>
        <a:lstStyle/>
        <a:p>
          <a:endParaRPr lang="ru-RU"/>
        </a:p>
      </dgm:t>
    </dgm:pt>
    <dgm:pt modelId="{2754A67E-1866-4B66-8AED-AFD9CAA9774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Отметка пропуска уроков</a:t>
          </a:r>
          <a:endParaRPr lang="ru-RU" b="1" dirty="0">
            <a:solidFill>
              <a:schemeClr val="tx1"/>
            </a:solidFill>
          </a:endParaRPr>
        </a:p>
      </dgm:t>
    </dgm:pt>
    <dgm:pt modelId="{5252F713-FA0E-4DF9-AF3B-F308BC4D1A7C}" type="parTrans" cxnId="{2DA04762-005C-48A7-BC60-CE6A794DAB87}">
      <dgm:prSet/>
      <dgm:spPr/>
      <dgm:t>
        <a:bodyPr/>
        <a:lstStyle/>
        <a:p>
          <a:endParaRPr lang="ru-RU"/>
        </a:p>
      </dgm:t>
    </dgm:pt>
    <dgm:pt modelId="{97ECEBB3-1030-497E-B541-A849D16A693F}" type="sibTrans" cxnId="{2DA04762-005C-48A7-BC60-CE6A794DAB87}">
      <dgm:prSet/>
      <dgm:spPr/>
      <dgm:t>
        <a:bodyPr/>
        <a:lstStyle/>
        <a:p>
          <a:endParaRPr lang="ru-RU"/>
        </a:p>
      </dgm:t>
    </dgm:pt>
    <dgm:pt modelId="{B95AE992-D4DE-4D88-B3B8-33FAA3C5ADC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Текущее оценивание</a:t>
          </a:r>
          <a:endParaRPr lang="ru-RU" b="1" dirty="0">
            <a:solidFill>
              <a:schemeClr val="tx1"/>
            </a:solidFill>
          </a:endParaRPr>
        </a:p>
      </dgm:t>
    </dgm:pt>
    <dgm:pt modelId="{2F4728AE-DF53-4E2F-8347-D6B168CE186C}" type="parTrans" cxnId="{0FF5F8E6-42DE-43E8-9172-760CB5BF2059}">
      <dgm:prSet/>
      <dgm:spPr/>
      <dgm:t>
        <a:bodyPr/>
        <a:lstStyle/>
        <a:p>
          <a:endParaRPr lang="ru-RU"/>
        </a:p>
      </dgm:t>
    </dgm:pt>
    <dgm:pt modelId="{FDA158ED-6D92-49C8-8CFA-53217C3B56EE}" type="sibTrans" cxnId="{0FF5F8E6-42DE-43E8-9172-760CB5BF2059}">
      <dgm:prSet/>
      <dgm:spPr/>
      <dgm:t>
        <a:bodyPr/>
        <a:lstStyle/>
        <a:p>
          <a:endParaRPr lang="ru-RU"/>
        </a:p>
      </dgm:t>
    </dgm:pt>
    <dgm:pt modelId="{0E9A815F-A657-4B00-8AC8-5243A5631B57}">
      <dgm:prSet phldrT="[Текст]"/>
      <dgm:spPr/>
      <dgm:t>
        <a:bodyPr/>
        <a:lstStyle/>
        <a:p>
          <a:r>
            <a:rPr lang="ru-RU" dirty="0" smtClean="0"/>
            <a:t>За год</a:t>
          </a:r>
          <a:endParaRPr lang="ru-RU" dirty="0"/>
        </a:p>
      </dgm:t>
    </dgm:pt>
    <dgm:pt modelId="{155FD197-8CB9-41BC-A88F-64D8B1DF9ECA}" type="parTrans" cxnId="{F4EF1E8C-FB5B-4DD8-B12E-B169CB41ED80}">
      <dgm:prSet/>
      <dgm:spPr/>
      <dgm:t>
        <a:bodyPr/>
        <a:lstStyle/>
        <a:p>
          <a:endParaRPr lang="ru-RU"/>
        </a:p>
      </dgm:t>
    </dgm:pt>
    <dgm:pt modelId="{4E8FF9F6-0AD1-42FE-A6CC-0DC59E6C5C1B}" type="sibTrans" cxnId="{F4EF1E8C-FB5B-4DD8-B12E-B169CB41ED80}">
      <dgm:prSet/>
      <dgm:spPr/>
      <dgm:t>
        <a:bodyPr/>
        <a:lstStyle/>
        <a:p>
          <a:endParaRPr lang="ru-RU"/>
        </a:p>
      </dgm:t>
    </dgm:pt>
    <dgm:pt modelId="{381338F1-C08C-4B54-A73C-05652661EB30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5B5DB45B-AC3D-4A9B-96CA-4716505726F4}" type="parTrans" cxnId="{2C129E11-02CE-4CB0-8362-A75217CA6DBF}">
      <dgm:prSet/>
      <dgm:spPr/>
      <dgm:t>
        <a:bodyPr/>
        <a:lstStyle/>
        <a:p>
          <a:endParaRPr lang="ru-RU"/>
        </a:p>
      </dgm:t>
    </dgm:pt>
    <dgm:pt modelId="{DB780607-FC66-4E14-AB51-988B43DA0B78}" type="sibTrans" cxnId="{2C129E11-02CE-4CB0-8362-A75217CA6DBF}">
      <dgm:prSet/>
      <dgm:spPr/>
      <dgm:t>
        <a:bodyPr/>
        <a:lstStyle/>
        <a:p>
          <a:endParaRPr lang="ru-RU"/>
        </a:p>
      </dgm:t>
    </dgm:pt>
    <dgm:pt modelId="{B4BD68A9-B22D-4A51-A6D3-3B22E822CA3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Организация деятельности</a:t>
          </a:r>
          <a:endParaRPr lang="ru-RU" b="1" dirty="0">
            <a:solidFill>
              <a:schemeClr val="tx1"/>
            </a:solidFill>
          </a:endParaRPr>
        </a:p>
      </dgm:t>
    </dgm:pt>
    <dgm:pt modelId="{9F7D65F9-9842-413F-B041-42981B8B457D}" type="parTrans" cxnId="{65EB0ECE-A8A3-4CDF-BBC4-E2B550173951}">
      <dgm:prSet/>
      <dgm:spPr/>
      <dgm:t>
        <a:bodyPr/>
        <a:lstStyle/>
        <a:p>
          <a:endParaRPr lang="ru-RU"/>
        </a:p>
      </dgm:t>
    </dgm:pt>
    <dgm:pt modelId="{1A6D4F09-FCB1-4C4C-91F0-B4DBFC4A8044}" type="sibTrans" cxnId="{65EB0ECE-A8A3-4CDF-BBC4-E2B550173951}">
      <dgm:prSet/>
      <dgm:spPr/>
      <dgm:t>
        <a:bodyPr/>
        <a:lstStyle/>
        <a:p>
          <a:endParaRPr lang="ru-RU"/>
        </a:p>
      </dgm:t>
    </dgm:pt>
    <dgm:pt modelId="{1D638B7C-4EAD-4D4C-ABE5-73316885124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Домашнее задание</a:t>
          </a:r>
          <a:endParaRPr lang="ru-RU" b="1" dirty="0">
            <a:solidFill>
              <a:schemeClr val="tx1"/>
            </a:solidFill>
          </a:endParaRPr>
        </a:p>
      </dgm:t>
    </dgm:pt>
    <dgm:pt modelId="{E8A10A00-966D-4C5F-9070-ABF791D3C927}" type="parTrans" cxnId="{8D88F2D0-A58B-4BF8-92F1-1F7B4DD9715C}">
      <dgm:prSet/>
      <dgm:spPr/>
      <dgm:t>
        <a:bodyPr/>
        <a:lstStyle/>
        <a:p>
          <a:endParaRPr lang="ru-RU"/>
        </a:p>
      </dgm:t>
    </dgm:pt>
    <dgm:pt modelId="{C2F41741-3D2F-41A2-9A7D-4323B36B985A}" type="sibTrans" cxnId="{8D88F2D0-A58B-4BF8-92F1-1F7B4DD9715C}">
      <dgm:prSet/>
      <dgm:spPr/>
      <dgm:t>
        <a:bodyPr/>
        <a:lstStyle/>
        <a:p>
          <a:endParaRPr lang="ru-RU"/>
        </a:p>
      </dgm:t>
    </dgm:pt>
    <dgm:pt modelId="{3EAEA2F7-4BED-469D-AD1F-93C5CF80AAC3}" type="pres">
      <dgm:prSet presAssocID="{29714EA1-C718-4B02-8849-1974757ECCB1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8876BD81-50E2-4DCC-9CAA-97E542FD8FCB}" type="pres">
      <dgm:prSet presAssocID="{FB5EA68A-3179-4BE5-BE46-F5AC5EF7C294}" presName="parComposite" presStyleCnt="0"/>
      <dgm:spPr/>
    </dgm:pt>
    <dgm:pt modelId="{9A8463CF-AF93-4E0C-ADDA-27E1431169B7}" type="pres">
      <dgm:prSet presAssocID="{FB5EA68A-3179-4BE5-BE46-F5AC5EF7C294}" presName="parBigCircle" presStyleLbl="node0" presStyleIdx="0" presStyleCnt="6"/>
      <dgm:spPr/>
    </dgm:pt>
    <dgm:pt modelId="{EA75EFAF-D5D3-4807-8D1B-714A5D19E2FB}" type="pres">
      <dgm:prSet presAssocID="{FB5EA68A-3179-4BE5-BE46-F5AC5EF7C294}" presName="parTx" presStyleLbl="revTx" presStyleIdx="0" presStyleCnt="18"/>
      <dgm:spPr/>
      <dgm:t>
        <a:bodyPr/>
        <a:lstStyle/>
        <a:p>
          <a:endParaRPr lang="ru-RU"/>
        </a:p>
      </dgm:t>
    </dgm:pt>
    <dgm:pt modelId="{2553F9EA-C317-4D9C-ACEA-520ACC7CEC30}" type="pres">
      <dgm:prSet presAssocID="{FB5EA68A-3179-4BE5-BE46-F5AC5EF7C294}" presName="bSpace" presStyleCnt="0"/>
      <dgm:spPr/>
    </dgm:pt>
    <dgm:pt modelId="{4395203A-7F44-4F78-917B-4F4B5F745605}" type="pres">
      <dgm:prSet presAssocID="{FB5EA68A-3179-4BE5-BE46-F5AC5EF7C294}" presName="parBackupNorm" presStyleCnt="0"/>
      <dgm:spPr/>
    </dgm:pt>
    <dgm:pt modelId="{F36CB47C-53C3-4FEE-AD9D-81264976DDAF}" type="pres">
      <dgm:prSet presAssocID="{72462FEF-3045-4ADE-8142-7FE7C35C36FF}" presName="parSpace" presStyleCnt="0"/>
      <dgm:spPr/>
    </dgm:pt>
    <dgm:pt modelId="{7351C411-AA8A-468F-B15B-E1C9B52DEA25}" type="pres">
      <dgm:prSet presAssocID="{7BCCAB12-EA3B-4BA6-8BAF-44BBAC4A9CD4}" presName="parComposite" presStyleCnt="0"/>
      <dgm:spPr/>
    </dgm:pt>
    <dgm:pt modelId="{AD2C54E8-AAAF-4A28-8EAB-297D3FD54655}" type="pres">
      <dgm:prSet presAssocID="{7BCCAB12-EA3B-4BA6-8BAF-44BBAC4A9CD4}" presName="parBigCircle" presStyleLbl="node0" presStyleIdx="1" presStyleCnt="6"/>
      <dgm:spPr/>
    </dgm:pt>
    <dgm:pt modelId="{6CEFFF0F-0852-4202-86F4-62D5FB0A0C51}" type="pres">
      <dgm:prSet presAssocID="{7BCCAB12-EA3B-4BA6-8BAF-44BBAC4A9CD4}" presName="parTx" presStyleLbl="revTx" presStyleIdx="1" presStyleCnt="18"/>
      <dgm:spPr/>
      <dgm:t>
        <a:bodyPr/>
        <a:lstStyle/>
        <a:p>
          <a:endParaRPr lang="ru-RU"/>
        </a:p>
      </dgm:t>
    </dgm:pt>
    <dgm:pt modelId="{8958DC6B-1AA3-4DE1-B10E-AE5A7889E5C6}" type="pres">
      <dgm:prSet presAssocID="{7BCCAB12-EA3B-4BA6-8BAF-44BBAC4A9CD4}" presName="bSpace" presStyleCnt="0"/>
      <dgm:spPr/>
    </dgm:pt>
    <dgm:pt modelId="{1522E7FE-25E9-4646-B236-D373B5B1C5F6}" type="pres">
      <dgm:prSet presAssocID="{7BCCAB12-EA3B-4BA6-8BAF-44BBAC4A9CD4}" presName="parBackupNorm" presStyleCnt="0"/>
      <dgm:spPr/>
    </dgm:pt>
    <dgm:pt modelId="{50E987A2-1F59-43A1-94BD-65E8766FB137}" type="pres">
      <dgm:prSet presAssocID="{E1282E7C-53CD-4F04-994D-C9F9D0C606D1}" presName="parSpace" presStyleCnt="0"/>
      <dgm:spPr/>
    </dgm:pt>
    <dgm:pt modelId="{EEEEAA9A-2D49-4069-8011-515856A25B01}" type="pres">
      <dgm:prSet presAssocID="{2448E0BF-28E5-4F2B-BF63-F6A024F89155}" presName="desBackupLeftNorm" presStyleCnt="0"/>
      <dgm:spPr/>
    </dgm:pt>
    <dgm:pt modelId="{AC41952E-6A7D-4664-936C-2D0C4C1B4AED}" type="pres">
      <dgm:prSet presAssocID="{2448E0BF-28E5-4F2B-BF63-F6A024F89155}" presName="desComposite" presStyleCnt="0"/>
      <dgm:spPr/>
    </dgm:pt>
    <dgm:pt modelId="{1F27B293-6993-4C42-91B3-7246CAB3E0C1}" type="pres">
      <dgm:prSet presAssocID="{2448E0BF-28E5-4F2B-BF63-F6A024F89155}" presName="desCircle" presStyleLbl="node1" presStyleIdx="0" presStyleCnt="6"/>
      <dgm:spPr/>
    </dgm:pt>
    <dgm:pt modelId="{74790C8F-C766-44E8-B160-6F1CBE80BED2}" type="pres">
      <dgm:prSet presAssocID="{2448E0BF-28E5-4F2B-BF63-F6A024F89155}" presName="chTx" presStyleLbl="revTx" presStyleIdx="2" presStyleCnt="18"/>
      <dgm:spPr/>
      <dgm:t>
        <a:bodyPr/>
        <a:lstStyle/>
        <a:p>
          <a:endParaRPr lang="ru-RU"/>
        </a:p>
      </dgm:t>
    </dgm:pt>
    <dgm:pt modelId="{153D2EA0-B404-4BA1-88C8-670DF0A96C2C}" type="pres">
      <dgm:prSet presAssocID="{2448E0BF-28E5-4F2B-BF63-F6A024F89155}" presName="desTx" presStyleLbl="revTx" presStyleIdx="3" presStyleCnt="18">
        <dgm:presLayoutVars>
          <dgm:bulletEnabled val="1"/>
        </dgm:presLayoutVars>
      </dgm:prSet>
      <dgm:spPr/>
    </dgm:pt>
    <dgm:pt modelId="{827552D3-679F-4EED-9975-C06B5C0C0321}" type="pres">
      <dgm:prSet presAssocID="{2448E0BF-28E5-4F2B-BF63-F6A024F89155}" presName="desBackupRightNorm" presStyleCnt="0"/>
      <dgm:spPr/>
    </dgm:pt>
    <dgm:pt modelId="{843D644A-E554-4AA7-BFF9-7EB4CDEE2B85}" type="pres">
      <dgm:prSet presAssocID="{27062B5A-1CE2-4E63-BBEF-B2E1B116817D}" presName="desSpace" presStyleCnt="0"/>
      <dgm:spPr/>
    </dgm:pt>
    <dgm:pt modelId="{041932C6-31ED-4894-9BBF-166EEF7E1EBB}" type="pres">
      <dgm:prSet presAssocID="{2754A67E-1866-4B66-8AED-AFD9CAA97743}" presName="desBackupLeftNorm" presStyleCnt="0"/>
      <dgm:spPr/>
    </dgm:pt>
    <dgm:pt modelId="{1E1B8655-E8D6-446E-97EA-364EFB7BE80A}" type="pres">
      <dgm:prSet presAssocID="{2754A67E-1866-4B66-8AED-AFD9CAA97743}" presName="desComposite" presStyleCnt="0"/>
      <dgm:spPr/>
    </dgm:pt>
    <dgm:pt modelId="{24B273DE-F8D7-4EDB-9902-35AD93655760}" type="pres">
      <dgm:prSet presAssocID="{2754A67E-1866-4B66-8AED-AFD9CAA97743}" presName="desCircle" presStyleLbl="node1" presStyleIdx="1" presStyleCnt="6"/>
      <dgm:spPr/>
    </dgm:pt>
    <dgm:pt modelId="{A78BF8A9-775C-43CA-81D2-50AA857DC8B2}" type="pres">
      <dgm:prSet presAssocID="{2754A67E-1866-4B66-8AED-AFD9CAA97743}" presName="chTx" presStyleLbl="revTx" presStyleIdx="4" presStyleCnt="18"/>
      <dgm:spPr/>
      <dgm:t>
        <a:bodyPr/>
        <a:lstStyle/>
        <a:p>
          <a:endParaRPr lang="ru-RU"/>
        </a:p>
      </dgm:t>
    </dgm:pt>
    <dgm:pt modelId="{ECFB0D7E-B471-44C5-A1DA-56CE58EE389A}" type="pres">
      <dgm:prSet presAssocID="{2754A67E-1866-4B66-8AED-AFD9CAA97743}" presName="desTx" presStyleLbl="revTx" presStyleIdx="5" presStyleCnt="18">
        <dgm:presLayoutVars>
          <dgm:bulletEnabled val="1"/>
        </dgm:presLayoutVars>
      </dgm:prSet>
      <dgm:spPr/>
    </dgm:pt>
    <dgm:pt modelId="{FE8E1770-0C9F-4991-A804-101846D2B061}" type="pres">
      <dgm:prSet presAssocID="{2754A67E-1866-4B66-8AED-AFD9CAA97743}" presName="desBackupRightNorm" presStyleCnt="0"/>
      <dgm:spPr/>
    </dgm:pt>
    <dgm:pt modelId="{837CC958-E8C3-4775-9B63-006BD6B48EBC}" type="pres">
      <dgm:prSet presAssocID="{97ECEBB3-1030-497E-B541-A849D16A693F}" presName="desSpace" presStyleCnt="0"/>
      <dgm:spPr/>
    </dgm:pt>
    <dgm:pt modelId="{FBEDC3B4-5C8C-493E-816E-57967F0751AA}" type="pres">
      <dgm:prSet presAssocID="{B4BD68A9-B22D-4A51-A6D3-3B22E822CA32}" presName="desBackupLeftNorm" presStyleCnt="0"/>
      <dgm:spPr/>
    </dgm:pt>
    <dgm:pt modelId="{0C938744-8EC2-41E5-9C6F-152FBB5C0618}" type="pres">
      <dgm:prSet presAssocID="{B4BD68A9-B22D-4A51-A6D3-3B22E822CA32}" presName="desComposite" presStyleCnt="0"/>
      <dgm:spPr/>
    </dgm:pt>
    <dgm:pt modelId="{6632B92E-A130-43F9-9618-BFF45A3EFE90}" type="pres">
      <dgm:prSet presAssocID="{B4BD68A9-B22D-4A51-A6D3-3B22E822CA32}" presName="desCircle" presStyleLbl="node1" presStyleIdx="2" presStyleCnt="6"/>
      <dgm:spPr/>
    </dgm:pt>
    <dgm:pt modelId="{F4635E98-5BBF-4182-AC18-777C54AF4101}" type="pres">
      <dgm:prSet presAssocID="{B4BD68A9-B22D-4A51-A6D3-3B22E822CA32}" presName="chTx" presStyleLbl="revTx" presStyleIdx="6" presStyleCnt="18"/>
      <dgm:spPr/>
      <dgm:t>
        <a:bodyPr/>
        <a:lstStyle/>
        <a:p>
          <a:endParaRPr lang="ru-RU"/>
        </a:p>
      </dgm:t>
    </dgm:pt>
    <dgm:pt modelId="{317983AD-8654-42C2-9D5A-E0A8A333DA3D}" type="pres">
      <dgm:prSet presAssocID="{B4BD68A9-B22D-4A51-A6D3-3B22E822CA32}" presName="desTx" presStyleLbl="revTx" presStyleIdx="7" presStyleCnt="18">
        <dgm:presLayoutVars>
          <dgm:bulletEnabled val="1"/>
        </dgm:presLayoutVars>
      </dgm:prSet>
      <dgm:spPr/>
    </dgm:pt>
    <dgm:pt modelId="{4AD906C4-B7E4-4BE4-A363-D0DB5E9A0EBB}" type="pres">
      <dgm:prSet presAssocID="{B4BD68A9-B22D-4A51-A6D3-3B22E822CA32}" presName="desBackupRightNorm" presStyleCnt="0"/>
      <dgm:spPr/>
    </dgm:pt>
    <dgm:pt modelId="{03DCDAC1-F48A-49B9-9BBE-2AF2CEE8A925}" type="pres">
      <dgm:prSet presAssocID="{1A6D4F09-FCB1-4C4C-91F0-B4DBFC4A8044}" presName="desSpace" presStyleCnt="0"/>
      <dgm:spPr/>
    </dgm:pt>
    <dgm:pt modelId="{FFC7B877-626B-4917-8A49-9128A84E3306}" type="pres">
      <dgm:prSet presAssocID="{B95AE992-D4DE-4D88-B3B8-33FAA3C5ADCC}" presName="desBackupLeftNorm" presStyleCnt="0"/>
      <dgm:spPr/>
    </dgm:pt>
    <dgm:pt modelId="{040EDEC8-E9A3-43E2-ADF9-92BB7E5C7CC4}" type="pres">
      <dgm:prSet presAssocID="{B95AE992-D4DE-4D88-B3B8-33FAA3C5ADCC}" presName="desComposite" presStyleCnt="0"/>
      <dgm:spPr/>
    </dgm:pt>
    <dgm:pt modelId="{338193CD-0FC8-4C4E-951B-F35874E64237}" type="pres">
      <dgm:prSet presAssocID="{B95AE992-D4DE-4D88-B3B8-33FAA3C5ADCC}" presName="desCircle" presStyleLbl="node1" presStyleIdx="3" presStyleCnt="6"/>
      <dgm:spPr/>
    </dgm:pt>
    <dgm:pt modelId="{49C77100-F6FD-4451-863A-056EFC2D8F6B}" type="pres">
      <dgm:prSet presAssocID="{B95AE992-D4DE-4D88-B3B8-33FAA3C5ADCC}" presName="chTx" presStyleLbl="revTx" presStyleIdx="8" presStyleCnt="18"/>
      <dgm:spPr/>
      <dgm:t>
        <a:bodyPr/>
        <a:lstStyle/>
        <a:p>
          <a:endParaRPr lang="ru-RU"/>
        </a:p>
      </dgm:t>
    </dgm:pt>
    <dgm:pt modelId="{0C596FAE-37A9-43A0-99BC-F188D6F3DEA8}" type="pres">
      <dgm:prSet presAssocID="{B95AE992-D4DE-4D88-B3B8-33FAA3C5ADCC}" presName="desTx" presStyleLbl="revTx" presStyleIdx="9" presStyleCnt="18">
        <dgm:presLayoutVars>
          <dgm:bulletEnabled val="1"/>
        </dgm:presLayoutVars>
      </dgm:prSet>
      <dgm:spPr/>
    </dgm:pt>
    <dgm:pt modelId="{E054DE79-3A5A-4BF6-B2A5-1AB0CD193177}" type="pres">
      <dgm:prSet presAssocID="{B95AE992-D4DE-4D88-B3B8-33FAA3C5ADCC}" presName="desBackupRightNorm" presStyleCnt="0"/>
      <dgm:spPr/>
    </dgm:pt>
    <dgm:pt modelId="{CBDA2450-8F05-4135-A2E1-405700062114}" type="pres">
      <dgm:prSet presAssocID="{FDA158ED-6D92-49C8-8CFA-53217C3B56EE}" presName="desSpace" presStyleCnt="0"/>
      <dgm:spPr/>
    </dgm:pt>
    <dgm:pt modelId="{D661C989-473B-4AB3-A729-6657C7CD4239}" type="pres">
      <dgm:prSet presAssocID="{1D638B7C-4EAD-4D4C-ABE5-733168851242}" presName="parComposite" presStyleCnt="0"/>
      <dgm:spPr/>
    </dgm:pt>
    <dgm:pt modelId="{9C608C0B-EB3A-4355-9F84-0ED6246A598C}" type="pres">
      <dgm:prSet presAssocID="{1D638B7C-4EAD-4D4C-ABE5-733168851242}" presName="parBigCircle" presStyleLbl="node0" presStyleIdx="2" presStyleCnt="6"/>
      <dgm:spPr/>
    </dgm:pt>
    <dgm:pt modelId="{C59FF509-3F2F-41F1-AEBE-7DF2F8A0F101}" type="pres">
      <dgm:prSet presAssocID="{1D638B7C-4EAD-4D4C-ABE5-733168851242}" presName="parTx" presStyleLbl="revTx" presStyleIdx="10" presStyleCnt="18"/>
      <dgm:spPr/>
      <dgm:t>
        <a:bodyPr/>
        <a:lstStyle/>
        <a:p>
          <a:endParaRPr lang="ru-RU"/>
        </a:p>
      </dgm:t>
    </dgm:pt>
    <dgm:pt modelId="{5CF8D8A8-0FE6-4732-9843-113BAC515772}" type="pres">
      <dgm:prSet presAssocID="{1D638B7C-4EAD-4D4C-ABE5-733168851242}" presName="bSpace" presStyleCnt="0"/>
      <dgm:spPr/>
    </dgm:pt>
    <dgm:pt modelId="{C3DD1FBA-6F2A-4CA2-8709-6A610E6A7524}" type="pres">
      <dgm:prSet presAssocID="{1D638B7C-4EAD-4D4C-ABE5-733168851242}" presName="parBackupNorm" presStyleCnt="0"/>
      <dgm:spPr/>
    </dgm:pt>
    <dgm:pt modelId="{2E6E8FCC-7724-4A69-AD0F-D46F21D3F15C}" type="pres">
      <dgm:prSet presAssocID="{C2F41741-3D2F-41A2-9A7D-4323B36B985A}" presName="parSpace" presStyleCnt="0"/>
      <dgm:spPr/>
    </dgm:pt>
    <dgm:pt modelId="{8C168EBC-8874-4407-BD86-5B4F45A34AA0}" type="pres">
      <dgm:prSet presAssocID="{13F93983-3949-4BD5-B5CF-92B0D908F785}" presName="parComposite" presStyleCnt="0"/>
      <dgm:spPr/>
    </dgm:pt>
    <dgm:pt modelId="{BFB3F88D-D5CA-454F-8015-BBC3918869E5}" type="pres">
      <dgm:prSet presAssocID="{13F93983-3949-4BD5-B5CF-92B0D908F785}" presName="parBigCircle" presStyleLbl="node0" presStyleIdx="3" presStyleCnt="6"/>
      <dgm:spPr/>
    </dgm:pt>
    <dgm:pt modelId="{1A47E69B-FF3D-4EEC-95E6-26E1DCDF2415}" type="pres">
      <dgm:prSet presAssocID="{13F93983-3949-4BD5-B5CF-92B0D908F785}" presName="parTx" presStyleLbl="revTx" presStyleIdx="11" presStyleCnt="18"/>
      <dgm:spPr/>
      <dgm:t>
        <a:bodyPr/>
        <a:lstStyle/>
        <a:p>
          <a:endParaRPr lang="ru-RU"/>
        </a:p>
      </dgm:t>
    </dgm:pt>
    <dgm:pt modelId="{B578FB68-5123-4636-8EB5-4B1A01C0A429}" type="pres">
      <dgm:prSet presAssocID="{13F93983-3949-4BD5-B5CF-92B0D908F785}" presName="bSpace" presStyleCnt="0"/>
      <dgm:spPr/>
    </dgm:pt>
    <dgm:pt modelId="{2CC69E8F-67B5-4B82-8732-0AEEED3E262A}" type="pres">
      <dgm:prSet presAssocID="{13F93983-3949-4BD5-B5CF-92B0D908F785}" presName="parBackupNorm" presStyleCnt="0"/>
      <dgm:spPr/>
    </dgm:pt>
    <dgm:pt modelId="{62527F79-A42F-4DA3-8E84-3C3F9A8F6205}" type="pres">
      <dgm:prSet presAssocID="{EBF9FDB4-129B-41FD-A405-0CD73D5062E3}" presName="parSpace" presStyleCnt="0"/>
      <dgm:spPr/>
    </dgm:pt>
    <dgm:pt modelId="{02883285-F343-4648-868E-8ADC0A212FDE}" type="pres">
      <dgm:prSet presAssocID="{959EE2AE-295D-4089-A947-1EA1D37EB5CD}" presName="desBackupLeftNorm" presStyleCnt="0"/>
      <dgm:spPr/>
    </dgm:pt>
    <dgm:pt modelId="{13ADE553-13C4-4323-8D64-6B77E307A4A8}" type="pres">
      <dgm:prSet presAssocID="{959EE2AE-295D-4089-A947-1EA1D37EB5CD}" presName="desComposite" presStyleCnt="0"/>
      <dgm:spPr/>
    </dgm:pt>
    <dgm:pt modelId="{2C6E8A9A-5EE4-46C0-8887-A4C2FB090B77}" type="pres">
      <dgm:prSet presAssocID="{959EE2AE-295D-4089-A947-1EA1D37EB5CD}" presName="desCircle" presStyleLbl="node1" presStyleIdx="4" presStyleCnt="6"/>
      <dgm:spPr/>
    </dgm:pt>
    <dgm:pt modelId="{1FEAF1CC-3010-4900-9845-006B76CE4664}" type="pres">
      <dgm:prSet presAssocID="{959EE2AE-295D-4089-A947-1EA1D37EB5CD}" presName="chTx" presStyleLbl="revTx" presStyleIdx="12" presStyleCnt="18"/>
      <dgm:spPr/>
      <dgm:t>
        <a:bodyPr/>
        <a:lstStyle/>
        <a:p>
          <a:endParaRPr lang="ru-RU"/>
        </a:p>
      </dgm:t>
    </dgm:pt>
    <dgm:pt modelId="{46B9EE41-216D-4245-876F-242A6D758667}" type="pres">
      <dgm:prSet presAssocID="{959EE2AE-295D-4089-A947-1EA1D37EB5CD}" presName="desTx" presStyleLbl="revTx" presStyleIdx="13" presStyleCnt="18">
        <dgm:presLayoutVars>
          <dgm:bulletEnabled val="1"/>
        </dgm:presLayoutVars>
      </dgm:prSet>
      <dgm:spPr/>
    </dgm:pt>
    <dgm:pt modelId="{78231FAE-B14F-46BE-9A4F-877396A5A916}" type="pres">
      <dgm:prSet presAssocID="{959EE2AE-295D-4089-A947-1EA1D37EB5CD}" presName="desBackupRightNorm" presStyleCnt="0"/>
      <dgm:spPr/>
    </dgm:pt>
    <dgm:pt modelId="{9B25E679-E2A6-4387-A02D-5CAAFB6C46CF}" type="pres">
      <dgm:prSet presAssocID="{69F88320-9D29-43C2-9FFC-D2F3353D09AE}" presName="desSpace" presStyleCnt="0"/>
      <dgm:spPr/>
    </dgm:pt>
    <dgm:pt modelId="{51D03A5B-A6B3-4177-B3B5-37A254E54670}" type="pres">
      <dgm:prSet presAssocID="{0E9A815F-A657-4B00-8AC8-5243A5631B57}" presName="desBackupLeftNorm" presStyleCnt="0"/>
      <dgm:spPr/>
    </dgm:pt>
    <dgm:pt modelId="{3EA8E78A-6637-40A6-9B5D-D254F9308885}" type="pres">
      <dgm:prSet presAssocID="{0E9A815F-A657-4B00-8AC8-5243A5631B57}" presName="desComposite" presStyleCnt="0"/>
      <dgm:spPr/>
    </dgm:pt>
    <dgm:pt modelId="{B3F32CF7-CB1D-48D0-994C-16B86958FA5F}" type="pres">
      <dgm:prSet presAssocID="{0E9A815F-A657-4B00-8AC8-5243A5631B57}" presName="desCircle" presStyleLbl="node1" presStyleIdx="5" presStyleCnt="6"/>
      <dgm:spPr/>
    </dgm:pt>
    <dgm:pt modelId="{5AFCC435-73A7-4C94-8069-35E072D451C2}" type="pres">
      <dgm:prSet presAssocID="{0E9A815F-A657-4B00-8AC8-5243A5631B57}" presName="chTx" presStyleLbl="revTx" presStyleIdx="14" presStyleCnt="18"/>
      <dgm:spPr/>
      <dgm:t>
        <a:bodyPr/>
        <a:lstStyle/>
        <a:p>
          <a:endParaRPr lang="ru-RU"/>
        </a:p>
      </dgm:t>
    </dgm:pt>
    <dgm:pt modelId="{4E31BFE3-116A-4A84-8902-6B1BE44EDB19}" type="pres">
      <dgm:prSet presAssocID="{0E9A815F-A657-4B00-8AC8-5243A5631B57}" presName="desTx" presStyleLbl="revTx" presStyleIdx="15" presStyleCnt="18">
        <dgm:presLayoutVars>
          <dgm:bulletEnabled val="1"/>
        </dgm:presLayoutVars>
      </dgm:prSet>
      <dgm:spPr/>
    </dgm:pt>
    <dgm:pt modelId="{6203AC49-1F04-461F-B6C7-9DC93A908365}" type="pres">
      <dgm:prSet presAssocID="{0E9A815F-A657-4B00-8AC8-5243A5631B57}" presName="desBackupRightNorm" presStyleCnt="0"/>
      <dgm:spPr/>
    </dgm:pt>
    <dgm:pt modelId="{19FE0F33-9583-4ADA-B4D5-9135A6502CBC}" type="pres">
      <dgm:prSet presAssocID="{4E8FF9F6-0AD1-42FE-A6CC-0DC59E6C5C1B}" presName="desSpace" presStyleCnt="0"/>
      <dgm:spPr/>
    </dgm:pt>
    <dgm:pt modelId="{A5210DC8-E4E6-470F-B2D9-1F13195789D7}" type="pres">
      <dgm:prSet presAssocID="{90E7BD77-B43A-4E86-8472-A5B96947A88F}" presName="parComposite" presStyleCnt="0"/>
      <dgm:spPr/>
    </dgm:pt>
    <dgm:pt modelId="{DE8C34FC-5BB3-4C74-91B8-DF296E2CEE92}" type="pres">
      <dgm:prSet presAssocID="{90E7BD77-B43A-4E86-8472-A5B96947A88F}" presName="parBigCircle" presStyleLbl="node0" presStyleIdx="4" presStyleCnt="6"/>
      <dgm:spPr/>
    </dgm:pt>
    <dgm:pt modelId="{C0ACF1E0-F724-4071-A2B0-0DFDC59DF85D}" type="pres">
      <dgm:prSet presAssocID="{90E7BD77-B43A-4E86-8472-A5B96947A88F}" presName="parTx" presStyleLbl="revTx" presStyleIdx="16" presStyleCnt="18"/>
      <dgm:spPr/>
      <dgm:t>
        <a:bodyPr/>
        <a:lstStyle/>
        <a:p>
          <a:endParaRPr lang="ru-RU"/>
        </a:p>
      </dgm:t>
    </dgm:pt>
    <dgm:pt modelId="{86FFCB85-999F-4851-83F4-05D02B4643D7}" type="pres">
      <dgm:prSet presAssocID="{90E7BD77-B43A-4E86-8472-A5B96947A88F}" presName="bSpace" presStyleCnt="0"/>
      <dgm:spPr/>
    </dgm:pt>
    <dgm:pt modelId="{3E57A961-3FB2-46D6-B35E-5DC760999BFD}" type="pres">
      <dgm:prSet presAssocID="{90E7BD77-B43A-4E86-8472-A5B96947A88F}" presName="parBackupNorm" presStyleCnt="0"/>
      <dgm:spPr/>
    </dgm:pt>
    <dgm:pt modelId="{BA42310A-8AB9-4483-B337-410D05792899}" type="pres">
      <dgm:prSet presAssocID="{3416054E-6F15-46E3-B09B-5A5590E1C272}" presName="parSpace" presStyleCnt="0"/>
      <dgm:spPr/>
    </dgm:pt>
    <dgm:pt modelId="{B78F58B1-A294-4552-8784-8D93257787FA}" type="pres">
      <dgm:prSet presAssocID="{381338F1-C08C-4B54-A73C-05652661EB30}" presName="parComposite" presStyleCnt="0"/>
      <dgm:spPr/>
    </dgm:pt>
    <dgm:pt modelId="{8FBBF6B3-3736-44CC-82C3-E4FAAEECFF01}" type="pres">
      <dgm:prSet presAssocID="{381338F1-C08C-4B54-A73C-05652661EB30}" presName="parBigCircle" presStyleLbl="node0" presStyleIdx="5" presStyleCnt="6"/>
      <dgm:spPr/>
    </dgm:pt>
    <dgm:pt modelId="{FF15ACA8-6E36-4D0B-8C14-E6B1458D43B9}" type="pres">
      <dgm:prSet presAssocID="{381338F1-C08C-4B54-A73C-05652661EB30}" presName="parTx" presStyleLbl="revTx" presStyleIdx="17" presStyleCnt="18"/>
      <dgm:spPr/>
      <dgm:t>
        <a:bodyPr/>
        <a:lstStyle/>
        <a:p>
          <a:endParaRPr lang="ru-RU"/>
        </a:p>
      </dgm:t>
    </dgm:pt>
    <dgm:pt modelId="{8CDCD375-DE3A-4C6E-A300-42946CD745A8}" type="pres">
      <dgm:prSet presAssocID="{381338F1-C08C-4B54-A73C-05652661EB30}" presName="bSpace" presStyleCnt="0"/>
      <dgm:spPr/>
    </dgm:pt>
    <dgm:pt modelId="{381207C9-A34D-40D9-9ADB-FEFFA3702652}" type="pres">
      <dgm:prSet presAssocID="{381338F1-C08C-4B54-A73C-05652661EB30}" presName="parBackupNorm" presStyleCnt="0"/>
      <dgm:spPr/>
    </dgm:pt>
    <dgm:pt modelId="{7A1E728E-33DF-48DC-8029-EFAA51302D2D}" type="pres">
      <dgm:prSet presAssocID="{DB780607-FC66-4E14-AB51-988B43DA0B78}" presName="parSpace" presStyleCnt="0"/>
      <dgm:spPr/>
    </dgm:pt>
  </dgm:ptLst>
  <dgm:cxnLst>
    <dgm:cxn modelId="{8D88F2D0-A58B-4BF8-92F1-1F7B4DD9715C}" srcId="{29714EA1-C718-4B02-8849-1974757ECCB1}" destId="{1D638B7C-4EAD-4D4C-ABE5-733168851242}" srcOrd="2" destOrd="0" parTransId="{E8A10A00-966D-4C5F-9070-ABF791D3C927}" sibTransId="{C2F41741-3D2F-41A2-9A7D-4323B36B985A}"/>
    <dgm:cxn modelId="{2C129E11-02CE-4CB0-8362-A75217CA6DBF}" srcId="{29714EA1-C718-4B02-8849-1974757ECCB1}" destId="{381338F1-C08C-4B54-A73C-05652661EB30}" srcOrd="5" destOrd="0" parTransId="{5B5DB45B-AC3D-4A9B-96CA-4716505726F4}" sibTransId="{DB780607-FC66-4E14-AB51-988B43DA0B78}"/>
    <dgm:cxn modelId="{2DA04762-005C-48A7-BC60-CE6A794DAB87}" srcId="{7BCCAB12-EA3B-4BA6-8BAF-44BBAC4A9CD4}" destId="{2754A67E-1866-4B66-8AED-AFD9CAA97743}" srcOrd="1" destOrd="0" parTransId="{5252F713-FA0E-4DF9-AF3B-F308BC4D1A7C}" sibTransId="{97ECEBB3-1030-497E-B541-A849D16A693F}"/>
    <dgm:cxn modelId="{64243AB9-10A5-4109-9007-4B8264E1361C}" type="presOf" srcId="{381338F1-C08C-4B54-A73C-05652661EB30}" destId="{FF15ACA8-6E36-4D0B-8C14-E6B1458D43B9}" srcOrd="0" destOrd="0" presId="urn:microsoft.com/office/officeart/2008/layout/CircleAccentTimeline"/>
    <dgm:cxn modelId="{43265FC4-50EF-4F45-9177-D538B6E5860B}" srcId="{29714EA1-C718-4B02-8849-1974757ECCB1}" destId="{FB5EA68A-3179-4BE5-BE46-F5AC5EF7C294}" srcOrd="0" destOrd="0" parTransId="{FB450304-BBB0-4047-805C-4F4CDD3110D0}" sibTransId="{72462FEF-3045-4ADE-8142-7FE7C35C36FF}"/>
    <dgm:cxn modelId="{65EB0ECE-A8A3-4CDF-BBC4-E2B550173951}" srcId="{7BCCAB12-EA3B-4BA6-8BAF-44BBAC4A9CD4}" destId="{B4BD68A9-B22D-4A51-A6D3-3B22E822CA32}" srcOrd="2" destOrd="0" parTransId="{9F7D65F9-9842-413F-B041-42981B8B457D}" sibTransId="{1A6D4F09-FCB1-4C4C-91F0-B4DBFC4A8044}"/>
    <dgm:cxn modelId="{64F1945B-47FC-43DC-B245-3903835F9DE4}" type="presOf" srcId="{FB5EA68A-3179-4BE5-BE46-F5AC5EF7C294}" destId="{EA75EFAF-D5D3-4807-8D1B-714A5D19E2FB}" srcOrd="0" destOrd="0" presId="urn:microsoft.com/office/officeart/2008/layout/CircleAccentTimeline"/>
    <dgm:cxn modelId="{2EE23909-8CA6-42DB-8EA8-72D04CF77BE6}" type="presOf" srcId="{13F93983-3949-4BD5-B5CF-92B0D908F785}" destId="{1A47E69B-FF3D-4EEC-95E6-26E1DCDF2415}" srcOrd="0" destOrd="0" presId="urn:microsoft.com/office/officeart/2008/layout/CircleAccentTimeline"/>
    <dgm:cxn modelId="{688D96DE-ADB1-45D7-A55C-A63D94B80B19}" type="presOf" srcId="{959EE2AE-295D-4089-A947-1EA1D37EB5CD}" destId="{1FEAF1CC-3010-4900-9845-006B76CE4664}" srcOrd="0" destOrd="0" presId="urn:microsoft.com/office/officeart/2008/layout/CircleAccentTimeline"/>
    <dgm:cxn modelId="{4CA9A865-2CA8-4B15-9219-565A8A747C76}" srcId="{29714EA1-C718-4B02-8849-1974757ECCB1}" destId="{13F93983-3949-4BD5-B5CF-92B0D908F785}" srcOrd="3" destOrd="0" parTransId="{52E963EC-FFFD-4B06-B7EA-885BF33AFBEA}" sibTransId="{EBF9FDB4-129B-41FD-A405-0CD73D5062E3}"/>
    <dgm:cxn modelId="{75952A2E-849B-4287-A838-FCE33E18582B}" type="presOf" srcId="{2754A67E-1866-4B66-8AED-AFD9CAA97743}" destId="{A78BF8A9-775C-43CA-81D2-50AA857DC8B2}" srcOrd="0" destOrd="0" presId="urn:microsoft.com/office/officeart/2008/layout/CircleAccentTimeline"/>
    <dgm:cxn modelId="{B6F38738-DA28-467E-9337-4F6957690144}" type="presOf" srcId="{0E9A815F-A657-4B00-8AC8-5243A5631B57}" destId="{5AFCC435-73A7-4C94-8069-35E072D451C2}" srcOrd="0" destOrd="0" presId="urn:microsoft.com/office/officeart/2008/layout/CircleAccentTimeline"/>
    <dgm:cxn modelId="{B3B9C1EC-8AA6-4E0A-BDAB-2D423D05E8CC}" srcId="{7BCCAB12-EA3B-4BA6-8BAF-44BBAC4A9CD4}" destId="{2448E0BF-28E5-4F2B-BF63-F6A024F89155}" srcOrd="0" destOrd="0" parTransId="{9C056483-D119-496D-9957-37496D289BBD}" sibTransId="{27062B5A-1CE2-4E63-BBEF-B2E1B116817D}"/>
    <dgm:cxn modelId="{920771B6-2862-4DB6-9722-B260483E931A}" type="presOf" srcId="{2448E0BF-28E5-4F2B-BF63-F6A024F89155}" destId="{74790C8F-C766-44E8-B160-6F1CBE80BED2}" srcOrd="0" destOrd="0" presId="urn:microsoft.com/office/officeart/2008/layout/CircleAccentTimeline"/>
    <dgm:cxn modelId="{F4EF1E8C-FB5B-4DD8-B12E-B169CB41ED80}" srcId="{13F93983-3949-4BD5-B5CF-92B0D908F785}" destId="{0E9A815F-A657-4B00-8AC8-5243A5631B57}" srcOrd="1" destOrd="0" parTransId="{155FD197-8CB9-41BC-A88F-64D8B1DF9ECA}" sibTransId="{4E8FF9F6-0AD1-42FE-A6CC-0DC59E6C5C1B}"/>
    <dgm:cxn modelId="{5EE7E209-C274-4EC6-AE21-7EE8CE03204B}" srcId="{29714EA1-C718-4B02-8849-1974757ECCB1}" destId="{90E7BD77-B43A-4E86-8472-A5B96947A88F}" srcOrd="4" destOrd="0" parTransId="{D9EAC38B-328A-4B74-BAD9-6C848B900920}" sibTransId="{3416054E-6F15-46E3-B09B-5A5590E1C272}"/>
    <dgm:cxn modelId="{F03F8943-A6EA-44BB-ABCE-FC120756F9BB}" type="presOf" srcId="{29714EA1-C718-4B02-8849-1974757ECCB1}" destId="{3EAEA2F7-4BED-469D-AD1F-93C5CF80AAC3}" srcOrd="0" destOrd="0" presId="urn:microsoft.com/office/officeart/2008/layout/CircleAccentTimeline"/>
    <dgm:cxn modelId="{0FF5F8E6-42DE-43E8-9172-760CB5BF2059}" srcId="{7BCCAB12-EA3B-4BA6-8BAF-44BBAC4A9CD4}" destId="{B95AE992-D4DE-4D88-B3B8-33FAA3C5ADCC}" srcOrd="3" destOrd="0" parTransId="{2F4728AE-DF53-4E2F-8347-D6B168CE186C}" sibTransId="{FDA158ED-6D92-49C8-8CFA-53217C3B56EE}"/>
    <dgm:cxn modelId="{E5030A1D-DFD0-41FD-96EB-CC0F0CD474B8}" type="presOf" srcId="{B95AE992-D4DE-4D88-B3B8-33FAA3C5ADCC}" destId="{49C77100-F6FD-4451-863A-056EFC2D8F6B}" srcOrd="0" destOrd="0" presId="urn:microsoft.com/office/officeart/2008/layout/CircleAccentTimeline"/>
    <dgm:cxn modelId="{54AC1535-29C6-4791-854D-EFF07331FDD4}" srcId="{13F93983-3949-4BD5-B5CF-92B0D908F785}" destId="{959EE2AE-295D-4089-A947-1EA1D37EB5CD}" srcOrd="0" destOrd="0" parTransId="{AC84185D-EE68-4474-967C-D4C33008D29F}" sibTransId="{69F88320-9D29-43C2-9FFC-D2F3353D09AE}"/>
    <dgm:cxn modelId="{D0E13799-7E19-45AD-9910-7E1ABF0F7B77}" type="presOf" srcId="{7BCCAB12-EA3B-4BA6-8BAF-44BBAC4A9CD4}" destId="{6CEFFF0F-0852-4202-86F4-62D5FB0A0C51}" srcOrd="0" destOrd="0" presId="urn:microsoft.com/office/officeart/2008/layout/CircleAccentTimeline"/>
    <dgm:cxn modelId="{6421C8F0-1CC6-42FC-8553-1EAF8031FB56}" srcId="{29714EA1-C718-4B02-8849-1974757ECCB1}" destId="{7BCCAB12-EA3B-4BA6-8BAF-44BBAC4A9CD4}" srcOrd="1" destOrd="0" parTransId="{1B42A72C-C30D-4C15-9DE4-1CDDD97D41AD}" sibTransId="{E1282E7C-53CD-4F04-994D-C9F9D0C606D1}"/>
    <dgm:cxn modelId="{1293CDAC-053E-4B02-B58E-FA469A3944DC}" type="presOf" srcId="{1D638B7C-4EAD-4D4C-ABE5-733168851242}" destId="{C59FF509-3F2F-41F1-AEBE-7DF2F8A0F101}" srcOrd="0" destOrd="0" presId="urn:microsoft.com/office/officeart/2008/layout/CircleAccentTimeline"/>
    <dgm:cxn modelId="{B8D5C9C5-A4D4-43E5-A774-D3626EDADA52}" type="presOf" srcId="{B4BD68A9-B22D-4A51-A6D3-3B22E822CA32}" destId="{F4635E98-5BBF-4182-AC18-777C54AF4101}" srcOrd="0" destOrd="0" presId="urn:microsoft.com/office/officeart/2008/layout/CircleAccentTimeline"/>
    <dgm:cxn modelId="{D389CB65-15FC-4024-8862-191F08584BFC}" type="presOf" srcId="{90E7BD77-B43A-4E86-8472-A5B96947A88F}" destId="{C0ACF1E0-F724-4071-A2B0-0DFDC59DF85D}" srcOrd="0" destOrd="0" presId="urn:microsoft.com/office/officeart/2008/layout/CircleAccentTimeline"/>
    <dgm:cxn modelId="{9AA797EE-A47A-4169-840F-E877C65AAD35}" type="presParOf" srcId="{3EAEA2F7-4BED-469D-AD1F-93C5CF80AAC3}" destId="{8876BD81-50E2-4DCC-9CAA-97E542FD8FCB}" srcOrd="0" destOrd="0" presId="urn:microsoft.com/office/officeart/2008/layout/CircleAccentTimeline"/>
    <dgm:cxn modelId="{EA12C97C-3A3D-4D2F-B9AB-F6002254F23B}" type="presParOf" srcId="{8876BD81-50E2-4DCC-9CAA-97E542FD8FCB}" destId="{9A8463CF-AF93-4E0C-ADDA-27E1431169B7}" srcOrd="0" destOrd="0" presId="urn:microsoft.com/office/officeart/2008/layout/CircleAccentTimeline"/>
    <dgm:cxn modelId="{15071578-4170-4FD0-812C-D184C5C2EA86}" type="presParOf" srcId="{8876BD81-50E2-4DCC-9CAA-97E542FD8FCB}" destId="{EA75EFAF-D5D3-4807-8D1B-714A5D19E2FB}" srcOrd="1" destOrd="0" presId="urn:microsoft.com/office/officeart/2008/layout/CircleAccentTimeline"/>
    <dgm:cxn modelId="{C52C981A-BE56-4267-B133-1C74C387A848}" type="presParOf" srcId="{8876BD81-50E2-4DCC-9CAA-97E542FD8FCB}" destId="{2553F9EA-C317-4D9C-ACEA-520ACC7CEC30}" srcOrd="2" destOrd="0" presId="urn:microsoft.com/office/officeart/2008/layout/CircleAccentTimeline"/>
    <dgm:cxn modelId="{D51807FD-7D11-4E6C-ACAB-F493AB2D1B31}" type="presParOf" srcId="{3EAEA2F7-4BED-469D-AD1F-93C5CF80AAC3}" destId="{4395203A-7F44-4F78-917B-4F4B5F745605}" srcOrd="1" destOrd="0" presId="urn:microsoft.com/office/officeart/2008/layout/CircleAccentTimeline"/>
    <dgm:cxn modelId="{CC6BBDAC-104E-4D0B-B58E-E6FB34732435}" type="presParOf" srcId="{3EAEA2F7-4BED-469D-AD1F-93C5CF80AAC3}" destId="{F36CB47C-53C3-4FEE-AD9D-81264976DDAF}" srcOrd="2" destOrd="0" presId="urn:microsoft.com/office/officeart/2008/layout/CircleAccentTimeline"/>
    <dgm:cxn modelId="{51ECDC85-7BAE-4684-B9F4-204FE8B85085}" type="presParOf" srcId="{3EAEA2F7-4BED-469D-AD1F-93C5CF80AAC3}" destId="{7351C411-AA8A-468F-B15B-E1C9B52DEA25}" srcOrd="3" destOrd="0" presId="urn:microsoft.com/office/officeart/2008/layout/CircleAccentTimeline"/>
    <dgm:cxn modelId="{4833671B-5DA1-4E7D-9227-51C290DB1856}" type="presParOf" srcId="{7351C411-AA8A-468F-B15B-E1C9B52DEA25}" destId="{AD2C54E8-AAAF-4A28-8EAB-297D3FD54655}" srcOrd="0" destOrd="0" presId="urn:microsoft.com/office/officeart/2008/layout/CircleAccentTimeline"/>
    <dgm:cxn modelId="{5E1F5DBA-7DCA-4CE5-A94A-6834D543A349}" type="presParOf" srcId="{7351C411-AA8A-468F-B15B-E1C9B52DEA25}" destId="{6CEFFF0F-0852-4202-86F4-62D5FB0A0C51}" srcOrd="1" destOrd="0" presId="urn:microsoft.com/office/officeart/2008/layout/CircleAccentTimeline"/>
    <dgm:cxn modelId="{78432155-9D89-43A9-BBE0-FAC72FB3372E}" type="presParOf" srcId="{7351C411-AA8A-468F-B15B-E1C9B52DEA25}" destId="{8958DC6B-1AA3-4DE1-B10E-AE5A7889E5C6}" srcOrd="2" destOrd="0" presId="urn:microsoft.com/office/officeart/2008/layout/CircleAccentTimeline"/>
    <dgm:cxn modelId="{85AB2590-4ACF-4449-BF5E-B0C7736F2E5D}" type="presParOf" srcId="{3EAEA2F7-4BED-469D-AD1F-93C5CF80AAC3}" destId="{1522E7FE-25E9-4646-B236-D373B5B1C5F6}" srcOrd="4" destOrd="0" presId="urn:microsoft.com/office/officeart/2008/layout/CircleAccentTimeline"/>
    <dgm:cxn modelId="{1500E606-A13A-4757-BAE1-080615D9FE3F}" type="presParOf" srcId="{3EAEA2F7-4BED-469D-AD1F-93C5CF80AAC3}" destId="{50E987A2-1F59-43A1-94BD-65E8766FB137}" srcOrd="5" destOrd="0" presId="urn:microsoft.com/office/officeart/2008/layout/CircleAccentTimeline"/>
    <dgm:cxn modelId="{E4B49790-EF60-49B8-966A-CF81170558E4}" type="presParOf" srcId="{3EAEA2F7-4BED-469D-AD1F-93C5CF80AAC3}" destId="{EEEEAA9A-2D49-4069-8011-515856A25B01}" srcOrd="6" destOrd="0" presId="urn:microsoft.com/office/officeart/2008/layout/CircleAccentTimeline"/>
    <dgm:cxn modelId="{549E3F31-85FC-4D5F-BEE7-BF06ED021666}" type="presParOf" srcId="{3EAEA2F7-4BED-469D-AD1F-93C5CF80AAC3}" destId="{AC41952E-6A7D-4664-936C-2D0C4C1B4AED}" srcOrd="7" destOrd="0" presId="urn:microsoft.com/office/officeart/2008/layout/CircleAccentTimeline"/>
    <dgm:cxn modelId="{16CAB87F-B659-47CC-8D12-E493697A25ED}" type="presParOf" srcId="{AC41952E-6A7D-4664-936C-2D0C4C1B4AED}" destId="{1F27B293-6993-4C42-91B3-7246CAB3E0C1}" srcOrd="0" destOrd="0" presId="urn:microsoft.com/office/officeart/2008/layout/CircleAccentTimeline"/>
    <dgm:cxn modelId="{30073A8C-5D2B-4D20-BD7B-01BA155F866A}" type="presParOf" srcId="{AC41952E-6A7D-4664-936C-2D0C4C1B4AED}" destId="{74790C8F-C766-44E8-B160-6F1CBE80BED2}" srcOrd="1" destOrd="0" presId="urn:microsoft.com/office/officeart/2008/layout/CircleAccentTimeline"/>
    <dgm:cxn modelId="{22F7D3C3-94F5-4FAD-9E67-8E58132DCEEC}" type="presParOf" srcId="{AC41952E-6A7D-4664-936C-2D0C4C1B4AED}" destId="{153D2EA0-B404-4BA1-88C8-670DF0A96C2C}" srcOrd="2" destOrd="0" presId="urn:microsoft.com/office/officeart/2008/layout/CircleAccentTimeline"/>
    <dgm:cxn modelId="{91B24B64-F5D8-4D09-BB73-DE1CB4EEF6A9}" type="presParOf" srcId="{3EAEA2F7-4BED-469D-AD1F-93C5CF80AAC3}" destId="{827552D3-679F-4EED-9975-C06B5C0C0321}" srcOrd="8" destOrd="0" presId="urn:microsoft.com/office/officeart/2008/layout/CircleAccentTimeline"/>
    <dgm:cxn modelId="{51BB9A69-C207-4751-A28E-0E1A3CB753FC}" type="presParOf" srcId="{3EAEA2F7-4BED-469D-AD1F-93C5CF80AAC3}" destId="{843D644A-E554-4AA7-BFF9-7EB4CDEE2B85}" srcOrd="9" destOrd="0" presId="urn:microsoft.com/office/officeart/2008/layout/CircleAccentTimeline"/>
    <dgm:cxn modelId="{5695BE30-DC68-4A38-B0C9-DC91AC380146}" type="presParOf" srcId="{3EAEA2F7-4BED-469D-AD1F-93C5CF80AAC3}" destId="{041932C6-31ED-4894-9BBF-166EEF7E1EBB}" srcOrd="10" destOrd="0" presId="urn:microsoft.com/office/officeart/2008/layout/CircleAccentTimeline"/>
    <dgm:cxn modelId="{FE0D62DE-8ADD-453C-98F4-4BBD01B7777E}" type="presParOf" srcId="{3EAEA2F7-4BED-469D-AD1F-93C5CF80AAC3}" destId="{1E1B8655-E8D6-446E-97EA-364EFB7BE80A}" srcOrd="11" destOrd="0" presId="urn:microsoft.com/office/officeart/2008/layout/CircleAccentTimeline"/>
    <dgm:cxn modelId="{7616E250-E43D-4BFF-90CC-EC85F2D009D1}" type="presParOf" srcId="{1E1B8655-E8D6-446E-97EA-364EFB7BE80A}" destId="{24B273DE-F8D7-4EDB-9902-35AD93655760}" srcOrd="0" destOrd="0" presId="urn:microsoft.com/office/officeart/2008/layout/CircleAccentTimeline"/>
    <dgm:cxn modelId="{EFCDCDEC-BE7A-44A3-937D-7F715FA8B5C8}" type="presParOf" srcId="{1E1B8655-E8D6-446E-97EA-364EFB7BE80A}" destId="{A78BF8A9-775C-43CA-81D2-50AA857DC8B2}" srcOrd="1" destOrd="0" presId="urn:microsoft.com/office/officeart/2008/layout/CircleAccentTimeline"/>
    <dgm:cxn modelId="{6EB6F565-2EB1-4AE7-975E-2FBD18B84CAD}" type="presParOf" srcId="{1E1B8655-E8D6-446E-97EA-364EFB7BE80A}" destId="{ECFB0D7E-B471-44C5-A1DA-56CE58EE389A}" srcOrd="2" destOrd="0" presId="urn:microsoft.com/office/officeart/2008/layout/CircleAccentTimeline"/>
    <dgm:cxn modelId="{77B2EDE0-2AC0-4424-AA4A-F696E2542A8C}" type="presParOf" srcId="{3EAEA2F7-4BED-469D-AD1F-93C5CF80AAC3}" destId="{FE8E1770-0C9F-4991-A804-101846D2B061}" srcOrd="12" destOrd="0" presId="urn:microsoft.com/office/officeart/2008/layout/CircleAccentTimeline"/>
    <dgm:cxn modelId="{6193A0B0-2176-42EA-B066-4FA24B2A1B19}" type="presParOf" srcId="{3EAEA2F7-4BED-469D-AD1F-93C5CF80AAC3}" destId="{837CC958-E8C3-4775-9B63-006BD6B48EBC}" srcOrd="13" destOrd="0" presId="urn:microsoft.com/office/officeart/2008/layout/CircleAccentTimeline"/>
    <dgm:cxn modelId="{43DECB9B-DDA6-4EC0-9DCF-596B8968CC1B}" type="presParOf" srcId="{3EAEA2F7-4BED-469D-AD1F-93C5CF80AAC3}" destId="{FBEDC3B4-5C8C-493E-816E-57967F0751AA}" srcOrd="14" destOrd="0" presId="urn:microsoft.com/office/officeart/2008/layout/CircleAccentTimeline"/>
    <dgm:cxn modelId="{B4FA68C9-95F8-4932-8AD2-BB8C7CFCDC95}" type="presParOf" srcId="{3EAEA2F7-4BED-469D-AD1F-93C5CF80AAC3}" destId="{0C938744-8EC2-41E5-9C6F-152FBB5C0618}" srcOrd="15" destOrd="0" presId="urn:microsoft.com/office/officeart/2008/layout/CircleAccentTimeline"/>
    <dgm:cxn modelId="{DCAB0DAA-5FA2-4565-8753-6504FA9E2838}" type="presParOf" srcId="{0C938744-8EC2-41E5-9C6F-152FBB5C0618}" destId="{6632B92E-A130-43F9-9618-BFF45A3EFE90}" srcOrd="0" destOrd="0" presId="urn:microsoft.com/office/officeart/2008/layout/CircleAccentTimeline"/>
    <dgm:cxn modelId="{70613D1B-D702-493C-AC58-BFBA996CCFC8}" type="presParOf" srcId="{0C938744-8EC2-41E5-9C6F-152FBB5C0618}" destId="{F4635E98-5BBF-4182-AC18-777C54AF4101}" srcOrd="1" destOrd="0" presId="urn:microsoft.com/office/officeart/2008/layout/CircleAccentTimeline"/>
    <dgm:cxn modelId="{80329D7E-BDCD-4EB7-A899-F3B15DFEAE7A}" type="presParOf" srcId="{0C938744-8EC2-41E5-9C6F-152FBB5C0618}" destId="{317983AD-8654-42C2-9D5A-E0A8A333DA3D}" srcOrd="2" destOrd="0" presId="urn:microsoft.com/office/officeart/2008/layout/CircleAccentTimeline"/>
    <dgm:cxn modelId="{C9583987-2EDD-4F6D-953A-ED66D274941B}" type="presParOf" srcId="{3EAEA2F7-4BED-469D-AD1F-93C5CF80AAC3}" destId="{4AD906C4-B7E4-4BE4-A363-D0DB5E9A0EBB}" srcOrd="16" destOrd="0" presId="urn:microsoft.com/office/officeart/2008/layout/CircleAccentTimeline"/>
    <dgm:cxn modelId="{2E54C07E-D1F2-487B-8FD7-D51C7A790007}" type="presParOf" srcId="{3EAEA2F7-4BED-469D-AD1F-93C5CF80AAC3}" destId="{03DCDAC1-F48A-49B9-9BBE-2AF2CEE8A925}" srcOrd="17" destOrd="0" presId="urn:microsoft.com/office/officeart/2008/layout/CircleAccentTimeline"/>
    <dgm:cxn modelId="{525D9711-9362-4FF2-8BD7-1C89A9AB314B}" type="presParOf" srcId="{3EAEA2F7-4BED-469D-AD1F-93C5CF80AAC3}" destId="{FFC7B877-626B-4917-8A49-9128A84E3306}" srcOrd="18" destOrd="0" presId="urn:microsoft.com/office/officeart/2008/layout/CircleAccentTimeline"/>
    <dgm:cxn modelId="{8825F3B7-6A44-4C44-9E4F-B09BFDAA3B6E}" type="presParOf" srcId="{3EAEA2F7-4BED-469D-AD1F-93C5CF80AAC3}" destId="{040EDEC8-E9A3-43E2-ADF9-92BB7E5C7CC4}" srcOrd="19" destOrd="0" presId="urn:microsoft.com/office/officeart/2008/layout/CircleAccentTimeline"/>
    <dgm:cxn modelId="{15A9A982-FB90-49D6-80D8-DE376F5B02F9}" type="presParOf" srcId="{040EDEC8-E9A3-43E2-ADF9-92BB7E5C7CC4}" destId="{338193CD-0FC8-4C4E-951B-F35874E64237}" srcOrd="0" destOrd="0" presId="urn:microsoft.com/office/officeart/2008/layout/CircleAccentTimeline"/>
    <dgm:cxn modelId="{7DF597BB-72F0-4400-9471-5F7A097BD603}" type="presParOf" srcId="{040EDEC8-E9A3-43E2-ADF9-92BB7E5C7CC4}" destId="{49C77100-F6FD-4451-863A-056EFC2D8F6B}" srcOrd="1" destOrd="0" presId="urn:microsoft.com/office/officeart/2008/layout/CircleAccentTimeline"/>
    <dgm:cxn modelId="{444E4F39-1E11-4B8C-B3D0-686C5C2A0F18}" type="presParOf" srcId="{040EDEC8-E9A3-43E2-ADF9-92BB7E5C7CC4}" destId="{0C596FAE-37A9-43A0-99BC-F188D6F3DEA8}" srcOrd="2" destOrd="0" presId="urn:microsoft.com/office/officeart/2008/layout/CircleAccentTimeline"/>
    <dgm:cxn modelId="{49E25B9A-44A6-46D8-B786-CF22A4A7616C}" type="presParOf" srcId="{3EAEA2F7-4BED-469D-AD1F-93C5CF80AAC3}" destId="{E054DE79-3A5A-4BF6-B2A5-1AB0CD193177}" srcOrd="20" destOrd="0" presId="urn:microsoft.com/office/officeart/2008/layout/CircleAccentTimeline"/>
    <dgm:cxn modelId="{F5AF213C-6781-4E1E-814C-0E24DB6A8064}" type="presParOf" srcId="{3EAEA2F7-4BED-469D-AD1F-93C5CF80AAC3}" destId="{CBDA2450-8F05-4135-A2E1-405700062114}" srcOrd="21" destOrd="0" presId="urn:microsoft.com/office/officeart/2008/layout/CircleAccentTimeline"/>
    <dgm:cxn modelId="{C98977FD-242E-4FF7-9FE8-12A9D48D558F}" type="presParOf" srcId="{3EAEA2F7-4BED-469D-AD1F-93C5CF80AAC3}" destId="{D661C989-473B-4AB3-A729-6657C7CD4239}" srcOrd="22" destOrd="0" presId="urn:microsoft.com/office/officeart/2008/layout/CircleAccentTimeline"/>
    <dgm:cxn modelId="{89D835D1-4B95-440B-8B28-EE50DEB65269}" type="presParOf" srcId="{D661C989-473B-4AB3-A729-6657C7CD4239}" destId="{9C608C0B-EB3A-4355-9F84-0ED6246A598C}" srcOrd="0" destOrd="0" presId="urn:microsoft.com/office/officeart/2008/layout/CircleAccentTimeline"/>
    <dgm:cxn modelId="{AB9AF7C6-7FBA-42D5-836B-49D43AA03EFB}" type="presParOf" srcId="{D661C989-473B-4AB3-A729-6657C7CD4239}" destId="{C59FF509-3F2F-41F1-AEBE-7DF2F8A0F101}" srcOrd="1" destOrd="0" presId="urn:microsoft.com/office/officeart/2008/layout/CircleAccentTimeline"/>
    <dgm:cxn modelId="{4149F24D-31DD-42C7-8303-3A771F9EAEBD}" type="presParOf" srcId="{D661C989-473B-4AB3-A729-6657C7CD4239}" destId="{5CF8D8A8-0FE6-4732-9843-113BAC515772}" srcOrd="2" destOrd="0" presId="urn:microsoft.com/office/officeart/2008/layout/CircleAccentTimeline"/>
    <dgm:cxn modelId="{F53A36C2-0AEF-4691-A32B-CE11FF3A6DBA}" type="presParOf" srcId="{3EAEA2F7-4BED-469D-AD1F-93C5CF80AAC3}" destId="{C3DD1FBA-6F2A-4CA2-8709-6A610E6A7524}" srcOrd="23" destOrd="0" presId="urn:microsoft.com/office/officeart/2008/layout/CircleAccentTimeline"/>
    <dgm:cxn modelId="{24720B34-2860-47B5-A869-724C14828B15}" type="presParOf" srcId="{3EAEA2F7-4BED-469D-AD1F-93C5CF80AAC3}" destId="{2E6E8FCC-7724-4A69-AD0F-D46F21D3F15C}" srcOrd="24" destOrd="0" presId="urn:microsoft.com/office/officeart/2008/layout/CircleAccentTimeline"/>
    <dgm:cxn modelId="{041AD10B-9BC0-43F7-9F12-F482B3B0E255}" type="presParOf" srcId="{3EAEA2F7-4BED-469D-AD1F-93C5CF80AAC3}" destId="{8C168EBC-8874-4407-BD86-5B4F45A34AA0}" srcOrd="25" destOrd="0" presId="urn:microsoft.com/office/officeart/2008/layout/CircleAccentTimeline"/>
    <dgm:cxn modelId="{1D40D635-2719-48D9-9614-CBFD921F0999}" type="presParOf" srcId="{8C168EBC-8874-4407-BD86-5B4F45A34AA0}" destId="{BFB3F88D-D5CA-454F-8015-BBC3918869E5}" srcOrd="0" destOrd="0" presId="urn:microsoft.com/office/officeart/2008/layout/CircleAccentTimeline"/>
    <dgm:cxn modelId="{5A287576-F17A-4FCC-AAD0-E8ABB6C583B0}" type="presParOf" srcId="{8C168EBC-8874-4407-BD86-5B4F45A34AA0}" destId="{1A47E69B-FF3D-4EEC-95E6-26E1DCDF2415}" srcOrd="1" destOrd="0" presId="urn:microsoft.com/office/officeart/2008/layout/CircleAccentTimeline"/>
    <dgm:cxn modelId="{C09DFCE0-79DE-4C1C-BC03-75F073B9012C}" type="presParOf" srcId="{8C168EBC-8874-4407-BD86-5B4F45A34AA0}" destId="{B578FB68-5123-4636-8EB5-4B1A01C0A429}" srcOrd="2" destOrd="0" presId="urn:microsoft.com/office/officeart/2008/layout/CircleAccentTimeline"/>
    <dgm:cxn modelId="{4B761531-73FD-4C71-B4FC-E5926A03CC16}" type="presParOf" srcId="{3EAEA2F7-4BED-469D-AD1F-93C5CF80AAC3}" destId="{2CC69E8F-67B5-4B82-8732-0AEEED3E262A}" srcOrd="26" destOrd="0" presId="urn:microsoft.com/office/officeart/2008/layout/CircleAccentTimeline"/>
    <dgm:cxn modelId="{7CBB8AA8-BA48-4C59-9814-78B45B65B588}" type="presParOf" srcId="{3EAEA2F7-4BED-469D-AD1F-93C5CF80AAC3}" destId="{62527F79-A42F-4DA3-8E84-3C3F9A8F6205}" srcOrd="27" destOrd="0" presId="urn:microsoft.com/office/officeart/2008/layout/CircleAccentTimeline"/>
    <dgm:cxn modelId="{D4D43CDD-D85F-4AAC-B343-9341266CE6F7}" type="presParOf" srcId="{3EAEA2F7-4BED-469D-AD1F-93C5CF80AAC3}" destId="{02883285-F343-4648-868E-8ADC0A212FDE}" srcOrd="28" destOrd="0" presId="urn:microsoft.com/office/officeart/2008/layout/CircleAccentTimeline"/>
    <dgm:cxn modelId="{85CF51D6-D67D-4C80-A8B9-40F4F0E79F72}" type="presParOf" srcId="{3EAEA2F7-4BED-469D-AD1F-93C5CF80AAC3}" destId="{13ADE553-13C4-4323-8D64-6B77E307A4A8}" srcOrd="29" destOrd="0" presId="urn:microsoft.com/office/officeart/2008/layout/CircleAccentTimeline"/>
    <dgm:cxn modelId="{EF6C129E-6810-46A9-A6BE-8B193B65EBBE}" type="presParOf" srcId="{13ADE553-13C4-4323-8D64-6B77E307A4A8}" destId="{2C6E8A9A-5EE4-46C0-8887-A4C2FB090B77}" srcOrd="0" destOrd="0" presId="urn:microsoft.com/office/officeart/2008/layout/CircleAccentTimeline"/>
    <dgm:cxn modelId="{7AD7E9F0-52FD-4E25-A2D4-047C36912C54}" type="presParOf" srcId="{13ADE553-13C4-4323-8D64-6B77E307A4A8}" destId="{1FEAF1CC-3010-4900-9845-006B76CE4664}" srcOrd="1" destOrd="0" presId="urn:microsoft.com/office/officeart/2008/layout/CircleAccentTimeline"/>
    <dgm:cxn modelId="{AE10D38C-1B05-4240-92A3-E68368A4AF49}" type="presParOf" srcId="{13ADE553-13C4-4323-8D64-6B77E307A4A8}" destId="{46B9EE41-216D-4245-876F-242A6D758667}" srcOrd="2" destOrd="0" presId="urn:microsoft.com/office/officeart/2008/layout/CircleAccentTimeline"/>
    <dgm:cxn modelId="{02BDB799-35AF-47C8-962A-E299C7F9B2E1}" type="presParOf" srcId="{3EAEA2F7-4BED-469D-AD1F-93C5CF80AAC3}" destId="{78231FAE-B14F-46BE-9A4F-877396A5A916}" srcOrd="30" destOrd="0" presId="urn:microsoft.com/office/officeart/2008/layout/CircleAccentTimeline"/>
    <dgm:cxn modelId="{2EE9E3C3-90E7-4792-B35E-00BA9FFFD7BC}" type="presParOf" srcId="{3EAEA2F7-4BED-469D-AD1F-93C5CF80AAC3}" destId="{9B25E679-E2A6-4387-A02D-5CAAFB6C46CF}" srcOrd="31" destOrd="0" presId="urn:microsoft.com/office/officeart/2008/layout/CircleAccentTimeline"/>
    <dgm:cxn modelId="{E759DB5D-A650-4E9A-B498-D9A8AF026296}" type="presParOf" srcId="{3EAEA2F7-4BED-469D-AD1F-93C5CF80AAC3}" destId="{51D03A5B-A6B3-4177-B3B5-37A254E54670}" srcOrd="32" destOrd="0" presId="urn:microsoft.com/office/officeart/2008/layout/CircleAccentTimeline"/>
    <dgm:cxn modelId="{82C03069-416B-466E-9A70-40C50BCB74F0}" type="presParOf" srcId="{3EAEA2F7-4BED-469D-AD1F-93C5CF80AAC3}" destId="{3EA8E78A-6637-40A6-9B5D-D254F9308885}" srcOrd="33" destOrd="0" presId="urn:microsoft.com/office/officeart/2008/layout/CircleAccentTimeline"/>
    <dgm:cxn modelId="{F0826622-A184-4EFC-93B6-CD664BEDBF05}" type="presParOf" srcId="{3EA8E78A-6637-40A6-9B5D-D254F9308885}" destId="{B3F32CF7-CB1D-48D0-994C-16B86958FA5F}" srcOrd="0" destOrd="0" presId="urn:microsoft.com/office/officeart/2008/layout/CircleAccentTimeline"/>
    <dgm:cxn modelId="{16359836-41D0-4DDE-87A9-36B68145B0FD}" type="presParOf" srcId="{3EA8E78A-6637-40A6-9B5D-D254F9308885}" destId="{5AFCC435-73A7-4C94-8069-35E072D451C2}" srcOrd="1" destOrd="0" presId="urn:microsoft.com/office/officeart/2008/layout/CircleAccentTimeline"/>
    <dgm:cxn modelId="{BACFA22B-B9B6-447F-9ADA-D438A65F0B74}" type="presParOf" srcId="{3EA8E78A-6637-40A6-9B5D-D254F9308885}" destId="{4E31BFE3-116A-4A84-8902-6B1BE44EDB19}" srcOrd="2" destOrd="0" presId="urn:microsoft.com/office/officeart/2008/layout/CircleAccentTimeline"/>
    <dgm:cxn modelId="{3A0E09AE-0EDB-4639-9E0A-8895C9C0E2B8}" type="presParOf" srcId="{3EAEA2F7-4BED-469D-AD1F-93C5CF80AAC3}" destId="{6203AC49-1F04-461F-B6C7-9DC93A908365}" srcOrd="34" destOrd="0" presId="urn:microsoft.com/office/officeart/2008/layout/CircleAccentTimeline"/>
    <dgm:cxn modelId="{E51E7B4B-E380-4601-BBA5-01ABB6BCC8F0}" type="presParOf" srcId="{3EAEA2F7-4BED-469D-AD1F-93C5CF80AAC3}" destId="{19FE0F33-9583-4ADA-B4D5-9135A6502CBC}" srcOrd="35" destOrd="0" presId="urn:microsoft.com/office/officeart/2008/layout/CircleAccentTimeline"/>
    <dgm:cxn modelId="{5D409E6A-0997-4EFF-9352-C9C5E45B1C0E}" type="presParOf" srcId="{3EAEA2F7-4BED-469D-AD1F-93C5CF80AAC3}" destId="{A5210DC8-E4E6-470F-B2D9-1F13195789D7}" srcOrd="36" destOrd="0" presId="urn:microsoft.com/office/officeart/2008/layout/CircleAccentTimeline"/>
    <dgm:cxn modelId="{D49E2CA7-7B78-4327-BB26-FEE2A7F21F4A}" type="presParOf" srcId="{A5210DC8-E4E6-470F-B2D9-1F13195789D7}" destId="{DE8C34FC-5BB3-4C74-91B8-DF296E2CEE92}" srcOrd="0" destOrd="0" presId="urn:microsoft.com/office/officeart/2008/layout/CircleAccentTimeline"/>
    <dgm:cxn modelId="{787D865D-EA2B-45FF-AAF9-FE54510CFFCF}" type="presParOf" srcId="{A5210DC8-E4E6-470F-B2D9-1F13195789D7}" destId="{C0ACF1E0-F724-4071-A2B0-0DFDC59DF85D}" srcOrd="1" destOrd="0" presId="urn:microsoft.com/office/officeart/2008/layout/CircleAccentTimeline"/>
    <dgm:cxn modelId="{27A067C7-645F-47A2-A700-1F1D2DAC5828}" type="presParOf" srcId="{A5210DC8-E4E6-470F-B2D9-1F13195789D7}" destId="{86FFCB85-999F-4851-83F4-05D02B4643D7}" srcOrd="2" destOrd="0" presId="urn:microsoft.com/office/officeart/2008/layout/CircleAccentTimeline"/>
    <dgm:cxn modelId="{D1FA6E10-A09F-4784-B350-EF9F911F8E11}" type="presParOf" srcId="{3EAEA2F7-4BED-469D-AD1F-93C5CF80AAC3}" destId="{3E57A961-3FB2-46D6-B35E-5DC760999BFD}" srcOrd="37" destOrd="0" presId="urn:microsoft.com/office/officeart/2008/layout/CircleAccentTimeline"/>
    <dgm:cxn modelId="{07CFB012-C65B-4F28-8169-4A625DBE162E}" type="presParOf" srcId="{3EAEA2F7-4BED-469D-AD1F-93C5CF80AAC3}" destId="{BA42310A-8AB9-4483-B337-410D05792899}" srcOrd="38" destOrd="0" presId="urn:microsoft.com/office/officeart/2008/layout/CircleAccentTimeline"/>
    <dgm:cxn modelId="{273498B0-B36E-4844-A380-480403966E1F}" type="presParOf" srcId="{3EAEA2F7-4BED-469D-AD1F-93C5CF80AAC3}" destId="{B78F58B1-A294-4552-8784-8D93257787FA}" srcOrd="39" destOrd="0" presId="urn:microsoft.com/office/officeart/2008/layout/CircleAccentTimeline"/>
    <dgm:cxn modelId="{0F517B30-B7E2-4C43-8A52-C0F778942E8B}" type="presParOf" srcId="{B78F58B1-A294-4552-8784-8D93257787FA}" destId="{8FBBF6B3-3736-44CC-82C3-E4FAAEECFF01}" srcOrd="0" destOrd="0" presId="urn:microsoft.com/office/officeart/2008/layout/CircleAccentTimeline"/>
    <dgm:cxn modelId="{2114D294-FD47-4894-A735-C28823707731}" type="presParOf" srcId="{B78F58B1-A294-4552-8784-8D93257787FA}" destId="{FF15ACA8-6E36-4D0B-8C14-E6B1458D43B9}" srcOrd="1" destOrd="0" presId="urn:microsoft.com/office/officeart/2008/layout/CircleAccentTimeline"/>
    <dgm:cxn modelId="{918C86A2-ED34-4F4E-90A0-0ECDE3AA282F}" type="presParOf" srcId="{B78F58B1-A294-4552-8784-8D93257787FA}" destId="{8CDCD375-DE3A-4C6E-A300-42946CD745A8}" srcOrd="2" destOrd="0" presId="urn:microsoft.com/office/officeart/2008/layout/CircleAccentTimeline"/>
    <dgm:cxn modelId="{18349CCF-8027-49D9-8FFD-71C52830873A}" type="presParOf" srcId="{3EAEA2F7-4BED-469D-AD1F-93C5CF80AAC3}" destId="{381207C9-A34D-40D9-9ADB-FEFFA3702652}" srcOrd="40" destOrd="0" presId="urn:microsoft.com/office/officeart/2008/layout/CircleAccentTimeline"/>
    <dgm:cxn modelId="{A488E593-C44E-4962-A976-AFCD36EFDA9A}" type="presParOf" srcId="{3EAEA2F7-4BED-469D-AD1F-93C5CF80AAC3}" destId="{7A1E728E-33DF-48DC-8029-EFAA51302D2D}" srcOrd="41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714EA1-C718-4B02-8849-1974757ECCB1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FB5EA68A-3179-4BE5-BE46-F5AC5EF7C29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Разработка рабочей программы</a:t>
          </a:r>
          <a:endParaRPr lang="ru-RU" dirty="0">
            <a:solidFill>
              <a:schemeClr val="tx1"/>
            </a:solidFill>
          </a:endParaRPr>
        </a:p>
      </dgm:t>
    </dgm:pt>
    <dgm:pt modelId="{FB450304-BBB0-4047-805C-4F4CDD3110D0}" type="parTrans" cxnId="{43265FC4-50EF-4F45-9177-D538B6E5860B}">
      <dgm:prSet/>
      <dgm:spPr/>
      <dgm:t>
        <a:bodyPr/>
        <a:lstStyle/>
        <a:p>
          <a:endParaRPr lang="ru-RU"/>
        </a:p>
      </dgm:t>
    </dgm:pt>
    <dgm:pt modelId="{72462FEF-3045-4ADE-8142-7FE7C35C36FF}" type="sibTrans" cxnId="{43265FC4-50EF-4F45-9177-D538B6E5860B}">
      <dgm:prSet/>
      <dgm:spPr/>
      <dgm:t>
        <a:bodyPr/>
        <a:lstStyle/>
        <a:p>
          <a:endParaRPr lang="ru-RU"/>
        </a:p>
      </dgm:t>
    </dgm:pt>
    <dgm:pt modelId="{7BCCAB12-EA3B-4BA6-8BAF-44BBAC4A9CD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Проведение занятия</a:t>
          </a:r>
          <a:endParaRPr lang="ru-RU" b="1" dirty="0">
            <a:solidFill>
              <a:schemeClr val="tx1"/>
            </a:solidFill>
          </a:endParaRPr>
        </a:p>
      </dgm:t>
    </dgm:pt>
    <dgm:pt modelId="{1B42A72C-C30D-4C15-9DE4-1CDDD97D41AD}" type="parTrans" cxnId="{6421C8F0-1CC6-42FC-8553-1EAF8031FB56}">
      <dgm:prSet/>
      <dgm:spPr/>
      <dgm:t>
        <a:bodyPr/>
        <a:lstStyle/>
        <a:p>
          <a:endParaRPr lang="ru-RU"/>
        </a:p>
      </dgm:t>
    </dgm:pt>
    <dgm:pt modelId="{E1282E7C-53CD-4F04-994D-C9F9D0C606D1}" type="sibTrans" cxnId="{6421C8F0-1CC6-42FC-8553-1EAF8031FB56}">
      <dgm:prSet/>
      <dgm:spPr/>
      <dgm:t>
        <a:bodyPr/>
        <a:lstStyle/>
        <a:p>
          <a:endParaRPr lang="ru-RU"/>
        </a:p>
      </dgm:t>
    </dgm:pt>
    <dgm:pt modelId="{2448E0BF-28E5-4F2B-BF63-F6A024F89155}">
      <dgm:prSet phldrT="[Текст]"/>
      <dgm:spPr/>
      <dgm:t>
        <a:bodyPr/>
        <a:lstStyle/>
        <a:p>
          <a:r>
            <a:rPr lang="ru-RU" dirty="0" smtClean="0"/>
            <a:t>Запись темы в журнал</a:t>
          </a:r>
          <a:endParaRPr lang="ru-RU" dirty="0"/>
        </a:p>
      </dgm:t>
    </dgm:pt>
    <dgm:pt modelId="{9C056483-D119-496D-9957-37496D289BBD}" type="parTrans" cxnId="{B3B9C1EC-8AA6-4E0A-BDAB-2D423D05E8CC}">
      <dgm:prSet/>
      <dgm:spPr/>
      <dgm:t>
        <a:bodyPr/>
        <a:lstStyle/>
        <a:p>
          <a:endParaRPr lang="ru-RU"/>
        </a:p>
      </dgm:t>
    </dgm:pt>
    <dgm:pt modelId="{27062B5A-1CE2-4E63-BBEF-B2E1B116817D}" type="sibTrans" cxnId="{B3B9C1EC-8AA6-4E0A-BDAB-2D423D05E8CC}">
      <dgm:prSet/>
      <dgm:spPr/>
      <dgm:t>
        <a:bodyPr/>
        <a:lstStyle/>
        <a:p>
          <a:endParaRPr lang="ru-RU"/>
        </a:p>
      </dgm:t>
    </dgm:pt>
    <dgm:pt modelId="{13F93983-3949-4BD5-B5CF-92B0D908F78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Выставление итоговой отметки</a:t>
          </a:r>
          <a:endParaRPr lang="ru-RU" dirty="0">
            <a:solidFill>
              <a:schemeClr val="tx1"/>
            </a:solidFill>
          </a:endParaRPr>
        </a:p>
      </dgm:t>
    </dgm:pt>
    <dgm:pt modelId="{52E963EC-FFFD-4B06-B7EA-885BF33AFBEA}" type="parTrans" cxnId="{4CA9A865-2CA8-4B15-9219-565A8A747C76}">
      <dgm:prSet/>
      <dgm:spPr/>
      <dgm:t>
        <a:bodyPr/>
        <a:lstStyle/>
        <a:p>
          <a:endParaRPr lang="ru-RU"/>
        </a:p>
      </dgm:t>
    </dgm:pt>
    <dgm:pt modelId="{EBF9FDB4-129B-41FD-A405-0CD73D5062E3}" type="sibTrans" cxnId="{4CA9A865-2CA8-4B15-9219-565A8A747C76}">
      <dgm:prSet/>
      <dgm:spPr/>
      <dgm:t>
        <a:bodyPr/>
        <a:lstStyle/>
        <a:p>
          <a:endParaRPr lang="ru-RU"/>
        </a:p>
      </dgm:t>
    </dgm:pt>
    <dgm:pt modelId="{959EE2AE-295D-4089-A947-1EA1D37EB5CD}">
      <dgm:prSet phldrT="[Текст]"/>
      <dgm:spPr/>
      <dgm:t>
        <a:bodyPr/>
        <a:lstStyle/>
        <a:p>
          <a:r>
            <a:rPr lang="ru-RU" dirty="0" smtClean="0"/>
            <a:t>За учебный период</a:t>
          </a:r>
          <a:endParaRPr lang="ru-RU" dirty="0"/>
        </a:p>
      </dgm:t>
    </dgm:pt>
    <dgm:pt modelId="{AC84185D-EE68-4474-967C-D4C33008D29F}" type="parTrans" cxnId="{54AC1535-29C6-4791-854D-EFF07331FDD4}">
      <dgm:prSet/>
      <dgm:spPr/>
      <dgm:t>
        <a:bodyPr/>
        <a:lstStyle/>
        <a:p>
          <a:endParaRPr lang="ru-RU"/>
        </a:p>
      </dgm:t>
    </dgm:pt>
    <dgm:pt modelId="{69F88320-9D29-43C2-9FFC-D2F3353D09AE}" type="sibTrans" cxnId="{54AC1535-29C6-4791-854D-EFF07331FDD4}">
      <dgm:prSet/>
      <dgm:spPr/>
      <dgm:t>
        <a:bodyPr/>
        <a:lstStyle/>
        <a:p>
          <a:endParaRPr lang="ru-RU"/>
        </a:p>
      </dgm:t>
    </dgm:pt>
    <dgm:pt modelId="{90E7BD77-B43A-4E86-8472-A5B96947A88F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Сдача отчетов</a:t>
          </a:r>
          <a:endParaRPr lang="ru-RU" dirty="0">
            <a:solidFill>
              <a:srgbClr val="FF0000"/>
            </a:solidFill>
          </a:endParaRPr>
        </a:p>
      </dgm:t>
    </dgm:pt>
    <dgm:pt modelId="{D9EAC38B-328A-4B74-BAD9-6C848B900920}" type="parTrans" cxnId="{5EE7E209-C274-4EC6-AE21-7EE8CE03204B}">
      <dgm:prSet/>
      <dgm:spPr/>
      <dgm:t>
        <a:bodyPr/>
        <a:lstStyle/>
        <a:p>
          <a:endParaRPr lang="ru-RU"/>
        </a:p>
      </dgm:t>
    </dgm:pt>
    <dgm:pt modelId="{3416054E-6F15-46E3-B09B-5A5590E1C272}" type="sibTrans" cxnId="{5EE7E209-C274-4EC6-AE21-7EE8CE03204B}">
      <dgm:prSet/>
      <dgm:spPr/>
      <dgm:t>
        <a:bodyPr/>
        <a:lstStyle/>
        <a:p>
          <a:endParaRPr lang="ru-RU"/>
        </a:p>
      </dgm:t>
    </dgm:pt>
    <dgm:pt modelId="{2754A67E-1866-4B66-8AED-AFD9CAA9774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Отметка пропуска уроков</a:t>
          </a:r>
          <a:endParaRPr lang="ru-RU" b="1" dirty="0">
            <a:solidFill>
              <a:schemeClr val="tx1"/>
            </a:solidFill>
          </a:endParaRPr>
        </a:p>
      </dgm:t>
    </dgm:pt>
    <dgm:pt modelId="{5252F713-FA0E-4DF9-AF3B-F308BC4D1A7C}" type="parTrans" cxnId="{2DA04762-005C-48A7-BC60-CE6A794DAB87}">
      <dgm:prSet/>
      <dgm:spPr/>
      <dgm:t>
        <a:bodyPr/>
        <a:lstStyle/>
        <a:p>
          <a:endParaRPr lang="ru-RU"/>
        </a:p>
      </dgm:t>
    </dgm:pt>
    <dgm:pt modelId="{97ECEBB3-1030-497E-B541-A849D16A693F}" type="sibTrans" cxnId="{2DA04762-005C-48A7-BC60-CE6A794DAB87}">
      <dgm:prSet/>
      <dgm:spPr/>
      <dgm:t>
        <a:bodyPr/>
        <a:lstStyle/>
        <a:p>
          <a:endParaRPr lang="ru-RU"/>
        </a:p>
      </dgm:t>
    </dgm:pt>
    <dgm:pt modelId="{B95AE992-D4DE-4D88-B3B8-33FAA3C5ADC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Текущее оценивание</a:t>
          </a:r>
          <a:endParaRPr lang="ru-RU" b="1" dirty="0">
            <a:solidFill>
              <a:schemeClr val="tx1"/>
            </a:solidFill>
          </a:endParaRPr>
        </a:p>
      </dgm:t>
    </dgm:pt>
    <dgm:pt modelId="{2F4728AE-DF53-4E2F-8347-D6B168CE186C}" type="parTrans" cxnId="{0FF5F8E6-42DE-43E8-9172-760CB5BF2059}">
      <dgm:prSet/>
      <dgm:spPr/>
      <dgm:t>
        <a:bodyPr/>
        <a:lstStyle/>
        <a:p>
          <a:endParaRPr lang="ru-RU"/>
        </a:p>
      </dgm:t>
    </dgm:pt>
    <dgm:pt modelId="{FDA158ED-6D92-49C8-8CFA-53217C3B56EE}" type="sibTrans" cxnId="{0FF5F8E6-42DE-43E8-9172-760CB5BF2059}">
      <dgm:prSet/>
      <dgm:spPr/>
      <dgm:t>
        <a:bodyPr/>
        <a:lstStyle/>
        <a:p>
          <a:endParaRPr lang="ru-RU"/>
        </a:p>
      </dgm:t>
    </dgm:pt>
    <dgm:pt modelId="{0E9A815F-A657-4B00-8AC8-5243A5631B57}">
      <dgm:prSet phldrT="[Текст]"/>
      <dgm:spPr/>
      <dgm:t>
        <a:bodyPr/>
        <a:lstStyle/>
        <a:p>
          <a:r>
            <a:rPr lang="ru-RU" dirty="0" smtClean="0"/>
            <a:t>За год</a:t>
          </a:r>
          <a:endParaRPr lang="ru-RU" dirty="0"/>
        </a:p>
      </dgm:t>
    </dgm:pt>
    <dgm:pt modelId="{155FD197-8CB9-41BC-A88F-64D8B1DF9ECA}" type="parTrans" cxnId="{F4EF1E8C-FB5B-4DD8-B12E-B169CB41ED80}">
      <dgm:prSet/>
      <dgm:spPr/>
      <dgm:t>
        <a:bodyPr/>
        <a:lstStyle/>
        <a:p>
          <a:endParaRPr lang="ru-RU"/>
        </a:p>
      </dgm:t>
    </dgm:pt>
    <dgm:pt modelId="{4E8FF9F6-0AD1-42FE-A6CC-0DC59E6C5C1B}" type="sibTrans" cxnId="{F4EF1E8C-FB5B-4DD8-B12E-B169CB41ED80}">
      <dgm:prSet/>
      <dgm:spPr/>
      <dgm:t>
        <a:bodyPr/>
        <a:lstStyle/>
        <a:p>
          <a:endParaRPr lang="ru-RU"/>
        </a:p>
      </dgm:t>
    </dgm:pt>
    <dgm:pt modelId="{381338F1-C08C-4B54-A73C-05652661EB30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5B5DB45B-AC3D-4A9B-96CA-4716505726F4}" type="parTrans" cxnId="{2C129E11-02CE-4CB0-8362-A75217CA6DBF}">
      <dgm:prSet/>
      <dgm:spPr/>
      <dgm:t>
        <a:bodyPr/>
        <a:lstStyle/>
        <a:p>
          <a:endParaRPr lang="ru-RU"/>
        </a:p>
      </dgm:t>
    </dgm:pt>
    <dgm:pt modelId="{DB780607-FC66-4E14-AB51-988B43DA0B78}" type="sibTrans" cxnId="{2C129E11-02CE-4CB0-8362-A75217CA6DBF}">
      <dgm:prSet/>
      <dgm:spPr/>
      <dgm:t>
        <a:bodyPr/>
        <a:lstStyle/>
        <a:p>
          <a:endParaRPr lang="ru-RU"/>
        </a:p>
      </dgm:t>
    </dgm:pt>
    <dgm:pt modelId="{B4BD68A9-B22D-4A51-A6D3-3B22E822CA3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Организация деятельности</a:t>
          </a:r>
          <a:endParaRPr lang="ru-RU" b="1" dirty="0">
            <a:solidFill>
              <a:schemeClr val="tx1"/>
            </a:solidFill>
          </a:endParaRPr>
        </a:p>
      </dgm:t>
    </dgm:pt>
    <dgm:pt modelId="{9F7D65F9-9842-413F-B041-42981B8B457D}" type="parTrans" cxnId="{65EB0ECE-A8A3-4CDF-BBC4-E2B550173951}">
      <dgm:prSet/>
      <dgm:spPr/>
      <dgm:t>
        <a:bodyPr/>
        <a:lstStyle/>
        <a:p>
          <a:endParaRPr lang="ru-RU"/>
        </a:p>
      </dgm:t>
    </dgm:pt>
    <dgm:pt modelId="{1A6D4F09-FCB1-4C4C-91F0-B4DBFC4A8044}" type="sibTrans" cxnId="{65EB0ECE-A8A3-4CDF-BBC4-E2B550173951}">
      <dgm:prSet/>
      <dgm:spPr/>
      <dgm:t>
        <a:bodyPr/>
        <a:lstStyle/>
        <a:p>
          <a:endParaRPr lang="ru-RU"/>
        </a:p>
      </dgm:t>
    </dgm:pt>
    <dgm:pt modelId="{1D638B7C-4EAD-4D4C-ABE5-73316885124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Домашнее задание</a:t>
          </a:r>
          <a:endParaRPr lang="ru-RU" b="1" dirty="0">
            <a:solidFill>
              <a:schemeClr val="tx1"/>
            </a:solidFill>
          </a:endParaRPr>
        </a:p>
      </dgm:t>
    </dgm:pt>
    <dgm:pt modelId="{E8A10A00-966D-4C5F-9070-ABF791D3C927}" type="parTrans" cxnId="{8D88F2D0-A58B-4BF8-92F1-1F7B4DD9715C}">
      <dgm:prSet/>
      <dgm:spPr/>
      <dgm:t>
        <a:bodyPr/>
        <a:lstStyle/>
        <a:p>
          <a:endParaRPr lang="ru-RU"/>
        </a:p>
      </dgm:t>
    </dgm:pt>
    <dgm:pt modelId="{C2F41741-3D2F-41A2-9A7D-4323B36B985A}" type="sibTrans" cxnId="{8D88F2D0-A58B-4BF8-92F1-1F7B4DD9715C}">
      <dgm:prSet/>
      <dgm:spPr/>
      <dgm:t>
        <a:bodyPr/>
        <a:lstStyle/>
        <a:p>
          <a:endParaRPr lang="ru-RU"/>
        </a:p>
      </dgm:t>
    </dgm:pt>
    <dgm:pt modelId="{3EAEA2F7-4BED-469D-AD1F-93C5CF80AAC3}" type="pres">
      <dgm:prSet presAssocID="{29714EA1-C718-4B02-8849-1974757ECCB1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8876BD81-50E2-4DCC-9CAA-97E542FD8FCB}" type="pres">
      <dgm:prSet presAssocID="{FB5EA68A-3179-4BE5-BE46-F5AC5EF7C294}" presName="parComposite" presStyleCnt="0"/>
      <dgm:spPr/>
    </dgm:pt>
    <dgm:pt modelId="{9A8463CF-AF93-4E0C-ADDA-27E1431169B7}" type="pres">
      <dgm:prSet presAssocID="{FB5EA68A-3179-4BE5-BE46-F5AC5EF7C294}" presName="parBigCircle" presStyleLbl="node0" presStyleIdx="0" presStyleCnt="6"/>
      <dgm:spPr/>
    </dgm:pt>
    <dgm:pt modelId="{EA75EFAF-D5D3-4807-8D1B-714A5D19E2FB}" type="pres">
      <dgm:prSet presAssocID="{FB5EA68A-3179-4BE5-BE46-F5AC5EF7C294}" presName="parTx" presStyleLbl="revTx" presStyleIdx="0" presStyleCnt="18"/>
      <dgm:spPr/>
      <dgm:t>
        <a:bodyPr/>
        <a:lstStyle/>
        <a:p>
          <a:endParaRPr lang="ru-RU"/>
        </a:p>
      </dgm:t>
    </dgm:pt>
    <dgm:pt modelId="{2553F9EA-C317-4D9C-ACEA-520ACC7CEC30}" type="pres">
      <dgm:prSet presAssocID="{FB5EA68A-3179-4BE5-BE46-F5AC5EF7C294}" presName="bSpace" presStyleCnt="0"/>
      <dgm:spPr/>
    </dgm:pt>
    <dgm:pt modelId="{4395203A-7F44-4F78-917B-4F4B5F745605}" type="pres">
      <dgm:prSet presAssocID="{FB5EA68A-3179-4BE5-BE46-F5AC5EF7C294}" presName="parBackupNorm" presStyleCnt="0"/>
      <dgm:spPr/>
    </dgm:pt>
    <dgm:pt modelId="{F36CB47C-53C3-4FEE-AD9D-81264976DDAF}" type="pres">
      <dgm:prSet presAssocID="{72462FEF-3045-4ADE-8142-7FE7C35C36FF}" presName="parSpace" presStyleCnt="0"/>
      <dgm:spPr/>
    </dgm:pt>
    <dgm:pt modelId="{7351C411-AA8A-468F-B15B-E1C9B52DEA25}" type="pres">
      <dgm:prSet presAssocID="{7BCCAB12-EA3B-4BA6-8BAF-44BBAC4A9CD4}" presName="parComposite" presStyleCnt="0"/>
      <dgm:spPr/>
    </dgm:pt>
    <dgm:pt modelId="{AD2C54E8-AAAF-4A28-8EAB-297D3FD54655}" type="pres">
      <dgm:prSet presAssocID="{7BCCAB12-EA3B-4BA6-8BAF-44BBAC4A9CD4}" presName="parBigCircle" presStyleLbl="node0" presStyleIdx="1" presStyleCnt="6"/>
      <dgm:spPr/>
    </dgm:pt>
    <dgm:pt modelId="{6CEFFF0F-0852-4202-86F4-62D5FB0A0C51}" type="pres">
      <dgm:prSet presAssocID="{7BCCAB12-EA3B-4BA6-8BAF-44BBAC4A9CD4}" presName="parTx" presStyleLbl="revTx" presStyleIdx="1" presStyleCnt="18"/>
      <dgm:spPr/>
      <dgm:t>
        <a:bodyPr/>
        <a:lstStyle/>
        <a:p>
          <a:endParaRPr lang="ru-RU"/>
        </a:p>
      </dgm:t>
    </dgm:pt>
    <dgm:pt modelId="{8958DC6B-1AA3-4DE1-B10E-AE5A7889E5C6}" type="pres">
      <dgm:prSet presAssocID="{7BCCAB12-EA3B-4BA6-8BAF-44BBAC4A9CD4}" presName="bSpace" presStyleCnt="0"/>
      <dgm:spPr/>
    </dgm:pt>
    <dgm:pt modelId="{1522E7FE-25E9-4646-B236-D373B5B1C5F6}" type="pres">
      <dgm:prSet presAssocID="{7BCCAB12-EA3B-4BA6-8BAF-44BBAC4A9CD4}" presName="parBackupNorm" presStyleCnt="0"/>
      <dgm:spPr/>
    </dgm:pt>
    <dgm:pt modelId="{50E987A2-1F59-43A1-94BD-65E8766FB137}" type="pres">
      <dgm:prSet presAssocID="{E1282E7C-53CD-4F04-994D-C9F9D0C606D1}" presName="parSpace" presStyleCnt="0"/>
      <dgm:spPr/>
    </dgm:pt>
    <dgm:pt modelId="{EEEEAA9A-2D49-4069-8011-515856A25B01}" type="pres">
      <dgm:prSet presAssocID="{2448E0BF-28E5-4F2B-BF63-F6A024F89155}" presName="desBackupLeftNorm" presStyleCnt="0"/>
      <dgm:spPr/>
    </dgm:pt>
    <dgm:pt modelId="{AC41952E-6A7D-4664-936C-2D0C4C1B4AED}" type="pres">
      <dgm:prSet presAssocID="{2448E0BF-28E5-4F2B-BF63-F6A024F89155}" presName="desComposite" presStyleCnt="0"/>
      <dgm:spPr/>
    </dgm:pt>
    <dgm:pt modelId="{1F27B293-6993-4C42-91B3-7246CAB3E0C1}" type="pres">
      <dgm:prSet presAssocID="{2448E0BF-28E5-4F2B-BF63-F6A024F89155}" presName="desCircle" presStyleLbl="node1" presStyleIdx="0" presStyleCnt="6"/>
      <dgm:spPr/>
    </dgm:pt>
    <dgm:pt modelId="{74790C8F-C766-44E8-B160-6F1CBE80BED2}" type="pres">
      <dgm:prSet presAssocID="{2448E0BF-28E5-4F2B-BF63-F6A024F89155}" presName="chTx" presStyleLbl="revTx" presStyleIdx="2" presStyleCnt="18"/>
      <dgm:spPr/>
      <dgm:t>
        <a:bodyPr/>
        <a:lstStyle/>
        <a:p>
          <a:endParaRPr lang="ru-RU"/>
        </a:p>
      </dgm:t>
    </dgm:pt>
    <dgm:pt modelId="{153D2EA0-B404-4BA1-88C8-670DF0A96C2C}" type="pres">
      <dgm:prSet presAssocID="{2448E0BF-28E5-4F2B-BF63-F6A024F89155}" presName="desTx" presStyleLbl="revTx" presStyleIdx="3" presStyleCnt="18">
        <dgm:presLayoutVars>
          <dgm:bulletEnabled val="1"/>
        </dgm:presLayoutVars>
      </dgm:prSet>
      <dgm:spPr/>
    </dgm:pt>
    <dgm:pt modelId="{827552D3-679F-4EED-9975-C06B5C0C0321}" type="pres">
      <dgm:prSet presAssocID="{2448E0BF-28E5-4F2B-BF63-F6A024F89155}" presName="desBackupRightNorm" presStyleCnt="0"/>
      <dgm:spPr/>
    </dgm:pt>
    <dgm:pt modelId="{843D644A-E554-4AA7-BFF9-7EB4CDEE2B85}" type="pres">
      <dgm:prSet presAssocID="{27062B5A-1CE2-4E63-BBEF-B2E1B116817D}" presName="desSpace" presStyleCnt="0"/>
      <dgm:spPr/>
    </dgm:pt>
    <dgm:pt modelId="{041932C6-31ED-4894-9BBF-166EEF7E1EBB}" type="pres">
      <dgm:prSet presAssocID="{2754A67E-1866-4B66-8AED-AFD9CAA97743}" presName="desBackupLeftNorm" presStyleCnt="0"/>
      <dgm:spPr/>
    </dgm:pt>
    <dgm:pt modelId="{1E1B8655-E8D6-446E-97EA-364EFB7BE80A}" type="pres">
      <dgm:prSet presAssocID="{2754A67E-1866-4B66-8AED-AFD9CAA97743}" presName="desComposite" presStyleCnt="0"/>
      <dgm:spPr/>
    </dgm:pt>
    <dgm:pt modelId="{24B273DE-F8D7-4EDB-9902-35AD93655760}" type="pres">
      <dgm:prSet presAssocID="{2754A67E-1866-4B66-8AED-AFD9CAA97743}" presName="desCircle" presStyleLbl="node1" presStyleIdx="1" presStyleCnt="6"/>
      <dgm:spPr/>
    </dgm:pt>
    <dgm:pt modelId="{A78BF8A9-775C-43CA-81D2-50AA857DC8B2}" type="pres">
      <dgm:prSet presAssocID="{2754A67E-1866-4B66-8AED-AFD9CAA97743}" presName="chTx" presStyleLbl="revTx" presStyleIdx="4" presStyleCnt="18"/>
      <dgm:spPr/>
      <dgm:t>
        <a:bodyPr/>
        <a:lstStyle/>
        <a:p>
          <a:endParaRPr lang="ru-RU"/>
        </a:p>
      </dgm:t>
    </dgm:pt>
    <dgm:pt modelId="{ECFB0D7E-B471-44C5-A1DA-56CE58EE389A}" type="pres">
      <dgm:prSet presAssocID="{2754A67E-1866-4B66-8AED-AFD9CAA97743}" presName="desTx" presStyleLbl="revTx" presStyleIdx="5" presStyleCnt="18">
        <dgm:presLayoutVars>
          <dgm:bulletEnabled val="1"/>
        </dgm:presLayoutVars>
      </dgm:prSet>
      <dgm:spPr/>
    </dgm:pt>
    <dgm:pt modelId="{FE8E1770-0C9F-4991-A804-101846D2B061}" type="pres">
      <dgm:prSet presAssocID="{2754A67E-1866-4B66-8AED-AFD9CAA97743}" presName="desBackupRightNorm" presStyleCnt="0"/>
      <dgm:spPr/>
    </dgm:pt>
    <dgm:pt modelId="{837CC958-E8C3-4775-9B63-006BD6B48EBC}" type="pres">
      <dgm:prSet presAssocID="{97ECEBB3-1030-497E-B541-A849D16A693F}" presName="desSpace" presStyleCnt="0"/>
      <dgm:spPr/>
    </dgm:pt>
    <dgm:pt modelId="{FBEDC3B4-5C8C-493E-816E-57967F0751AA}" type="pres">
      <dgm:prSet presAssocID="{B4BD68A9-B22D-4A51-A6D3-3B22E822CA32}" presName="desBackupLeftNorm" presStyleCnt="0"/>
      <dgm:spPr/>
    </dgm:pt>
    <dgm:pt modelId="{0C938744-8EC2-41E5-9C6F-152FBB5C0618}" type="pres">
      <dgm:prSet presAssocID="{B4BD68A9-B22D-4A51-A6D3-3B22E822CA32}" presName="desComposite" presStyleCnt="0"/>
      <dgm:spPr/>
    </dgm:pt>
    <dgm:pt modelId="{6632B92E-A130-43F9-9618-BFF45A3EFE90}" type="pres">
      <dgm:prSet presAssocID="{B4BD68A9-B22D-4A51-A6D3-3B22E822CA32}" presName="desCircle" presStyleLbl="node1" presStyleIdx="2" presStyleCnt="6"/>
      <dgm:spPr/>
    </dgm:pt>
    <dgm:pt modelId="{F4635E98-5BBF-4182-AC18-777C54AF4101}" type="pres">
      <dgm:prSet presAssocID="{B4BD68A9-B22D-4A51-A6D3-3B22E822CA32}" presName="chTx" presStyleLbl="revTx" presStyleIdx="6" presStyleCnt="18"/>
      <dgm:spPr/>
      <dgm:t>
        <a:bodyPr/>
        <a:lstStyle/>
        <a:p>
          <a:endParaRPr lang="ru-RU"/>
        </a:p>
      </dgm:t>
    </dgm:pt>
    <dgm:pt modelId="{317983AD-8654-42C2-9D5A-E0A8A333DA3D}" type="pres">
      <dgm:prSet presAssocID="{B4BD68A9-B22D-4A51-A6D3-3B22E822CA32}" presName="desTx" presStyleLbl="revTx" presStyleIdx="7" presStyleCnt="18">
        <dgm:presLayoutVars>
          <dgm:bulletEnabled val="1"/>
        </dgm:presLayoutVars>
      </dgm:prSet>
      <dgm:spPr/>
    </dgm:pt>
    <dgm:pt modelId="{4AD906C4-B7E4-4BE4-A363-D0DB5E9A0EBB}" type="pres">
      <dgm:prSet presAssocID="{B4BD68A9-B22D-4A51-A6D3-3B22E822CA32}" presName="desBackupRightNorm" presStyleCnt="0"/>
      <dgm:spPr/>
    </dgm:pt>
    <dgm:pt modelId="{03DCDAC1-F48A-49B9-9BBE-2AF2CEE8A925}" type="pres">
      <dgm:prSet presAssocID="{1A6D4F09-FCB1-4C4C-91F0-B4DBFC4A8044}" presName="desSpace" presStyleCnt="0"/>
      <dgm:spPr/>
    </dgm:pt>
    <dgm:pt modelId="{FFC7B877-626B-4917-8A49-9128A84E3306}" type="pres">
      <dgm:prSet presAssocID="{B95AE992-D4DE-4D88-B3B8-33FAA3C5ADCC}" presName="desBackupLeftNorm" presStyleCnt="0"/>
      <dgm:spPr/>
    </dgm:pt>
    <dgm:pt modelId="{040EDEC8-E9A3-43E2-ADF9-92BB7E5C7CC4}" type="pres">
      <dgm:prSet presAssocID="{B95AE992-D4DE-4D88-B3B8-33FAA3C5ADCC}" presName="desComposite" presStyleCnt="0"/>
      <dgm:spPr/>
    </dgm:pt>
    <dgm:pt modelId="{338193CD-0FC8-4C4E-951B-F35874E64237}" type="pres">
      <dgm:prSet presAssocID="{B95AE992-D4DE-4D88-B3B8-33FAA3C5ADCC}" presName="desCircle" presStyleLbl="node1" presStyleIdx="3" presStyleCnt="6"/>
      <dgm:spPr/>
    </dgm:pt>
    <dgm:pt modelId="{49C77100-F6FD-4451-863A-056EFC2D8F6B}" type="pres">
      <dgm:prSet presAssocID="{B95AE992-D4DE-4D88-B3B8-33FAA3C5ADCC}" presName="chTx" presStyleLbl="revTx" presStyleIdx="8" presStyleCnt="18"/>
      <dgm:spPr/>
      <dgm:t>
        <a:bodyPr/>
        <a:lstStyle/>
        <a:p>
          <a:endParaRPr lang="ru-RU"/>
        </a:p>
      </dgm:t>
    </dgm:pt>
    <dgm:pt modelId="{0C596FAE-37A9-43A0-99BC-F188D6F3DEA8}" type="pres">
      <dgm:prSet presAssocID="{B95AE992-D4DE-4D88-B3B8-33FAA3C5ADCC}" presName="desTx" presStyleLbl="revTx" presStyleIdx="9" presStyleCnt="18">
        <dgm:presLayoutVars>
          <dgm:bulletEnabled val="1"/>
        </dgm:presLayoutVars>
      </dgm:prSet>
      <dgm:spPr/>
    </dgm:pt>
    <dgm:pt modelId="{E054DE79-3A5A-4BF6-B2A5-1AB0CD193177}" type="pres">
      <dgm:prSet presAssocID="{B95AE992-D4DE-4D88-B3B8-33FAA3C5ADCC}" presName="desBackupRightNorm" presStyleCnt="0"/>
      <dgm:spPr/>
    </dgm:pt>
    <dgm:pt modelId="{CBDA2450-8F05-4135-A2E1-405700062114}" type="pres">
      <dgm:prSet presAssocID="{FDA158ED-6D92-49C8-8CFA-53217C3B56EE}" presName="desSpace" presStyleCnt="0"/>
      <dgm:spPr/>
    </dgm:pt>
    <dgm:pt modelId="{D661C989-473B-4AB3-A729-6657C7CD4239}" type="pres">
      <dgm:prSet presAssocID="{1D638B7C-4EAD-4D4C-ABE5-733168851242}" presName="parComposite" presStyleCnt="0"/>
      <dgm:spPr/>
    </dgm:pt>
    <dgm:pt modelId="{9C608C0B-EB3A-4355-9F84-0ED6246A598C}" type="pres">
      <dgm:prSet presAssocID="{1D638B7C-4EAD-4D4C-ABE5-733168851242}" presName="parBigCircle" presStyleLbl="node0" presStyleIdx="2" presStyleCnt="6"/>
      <dgm:spPr/>
    </dgm:pt>
    <dgm:pt modelId="{C59FF509-3F2F-41F1-AEBE-7DF2F8A0F101}" type="pres">
      <dgm:prSet presAssocID="{1D638B7C-4EAD-4D4C-ABE5-733168851242}" presName="parTx" presStyleLbl="revTx" presStyleIdx="10" presStyleCnt="18"/>
      <dgm:spPr/>
      <dgm:t>
        <a:bodyPr/>
        <a:lstStyle/>
        <a:p>
          <a:endParaRPr lang="ru-RU"/>
        </a:p>
      </dgm:t>
    </dgm:pt>
    <dgm:pt modelId="{5CF8D8A8-0FE6-4732-9843-113BAC515772}" type="pres">
      <dgm:prSet presAssocID="{1D638B7C-4EAD-4D4C-ABE5-733168851242}" presName="bSpace" presStyleCnt="0"/>
      <dgm:spPr/>
    </dgm:pt>
    <dgm:pt modelId="{C3DD1FBA-6F2A-4CA2-8709-6A610E6A7524}" type="pres">
      <dgm:prSet presAssocID="{1D638B7C-4EAD-4D4C-ABE5-733168851242}" presName="parBackupNorm" presStyleCnt="0"/>
      <dgm:spPr/>
    </dgm:pt>
    <dgm:pt modelId="{2E6E8FCC-7724-4A69-AD0F-D46F21D3F15C}" type="pres">
      <dgm:prSet presAssocID="{C2F41741-3D2F-41A2-9A7D-4323B36B985A}" presName="parSpace" presStyleCnt="0"/>
      <dgm:spPr/>
    </dgm:pt>
    <dgm:pt modelId="{8C168EBC-8874-4407-BD86-5B4F45A34AA0}" type="pres">
      <dgm:prSet presAssocID="{13F93983-3949-4BD5-B5CF-92B0D908F785}" presName="parComposite" presStyleCnt="0"/>
      <dgm:spPr/>
    </dgm:pt>
    <dgm:pt modelId="{BFB3F88D-D5CA-454F-8015-BBC3918869E5}" type="pres">
      <dgm:prSet presAssocID="{13F93983-3949-4BD5-B5CF-92B0D908F785}" presName="parBigCircle" presStyleLbl="node0" presStyleIdx="3" presStyleCnt="6"/>
      <dgm:spPr/>
    </dgm:pt>
    <dgm:pt modelId="{1A47E69B-FF3D-4EEC-95E6-26E1DCDF2415}" type="pres">
      <dgm:prSet presAssocID="{13F93983-3949-4BD5-B5CF-92B0D908F785}" presName="parTx" presStyleLbl="revTx" presStyleIdx="11" presStyleCnt="18"/>
      <dgm:spPr/>
      <dgm:t>
        <a:bodyPr/>
        <a:lstStyle/>
        <a:p>
          <a:endParaRPr lang="ru-RU"/>
        </a:p>
      </dgm:t>
    </dgm:pt>
    <dgm:pt modelId="{B578FB68-5123-4636-8EB5-4B1A01C0A429}" type="pres">
      <dgm:prSet presAssocID="{13F93983-3949-4BD5-B5CF-92B0D908F785}" presName="bSpace" presStyleCnt="0"/>
      <dgm:spPr/>
    </dgm:pt>
    <dgm:pt modelId="{2CC69E8F-67B5-4B82-8732-0AEEED3E262A}" type="pres">
      <dgm:prSet presAssocID="{13F93983-3949-4BD5-B5CF-92B0D908F785}" presName="parBackupNorm" presStyleCnt="0"/>
      <dgm:spPr/>
    </dgm:pt>
    <dgm:pt modelId="{62527F79-A42F-4DA3-8E84-3C3F9A8F6205}" type="pres">
      <dgm:prSet presAssocID="{EBF9FDB4-129B-41FD-A405-0CD73D5062E3}" presName="parSpace" presStyleCnt="0"/>
      <dgm:spPr/>
    </dgm:pt>
    <dgm:pt modelId="{02883285-F343-4648-868E-8ADC0A212FDE}" type="pres">
      <dgm:prSet presAssocID="{959EE2AE-295D-4089-A947-1EA1D37EB5CD}" presName="desBackupLeftNorm" presStyleCnt="0"/>
      <dgm:spPr/>
    </dgm:pt>
    <dgm:pt modelId="{13ADE553-13C4-4323-8D64-6B77E307A4A8}" type="pres">
      <dgm:prSet presAssocID="{959EE2AE-295D-4089-A947-1EA1D37EB5CD}" presName="desComposite" presStyleCnt="0"/>
      <dgm:spPr/>
    </dgm:pt>
    <dgm:pt modelId="{2C6E8A9A-5EE4-46C0-8887-A4C2FB090B77}" type="pres">
      <dgm:prSet presAssocID="{959EE2AE-295D-4089-A947-1EA1D37EB5CD}" presName="desCircle" presStyleLbl="node1" presStyleIdx="4" presStyleCnt="6"/>
      <dgm:spPr/>
    </dgm:pt>
    <dgm:pt modelId="{1FEAF1CC-3010-4900-9845-006B76CE4664}" type="pres">
      <dgm:prSet presAssocID="{959EE2AE-295D-4089-A947-1EA1D37EB5CD}" presName="chTx" presStyleLbl="revTx" presStyleIdx="12" presStyleCnt="18"/>
      <dgm:spPr/>
      <dgm:t>
        <a:bodyPr/>
        <a:lstStyle/>
        <a:p>
          <a:endParaRPr lang="ru-RU"/>
        </a:p>
      </dgm:t>
    </dgm:pt>
    <dgm:pt modelId="{46B9EE41-216D-4245-876F-242A6D758667}" type="pres">
      <dgm:prSet presAssocID="{959EE2AE-295D-4089-A947-1EA1D37EB5CD}" presName="desTx" presStyleLbl="revTx" presStyleIdx="13" presStyleCnt="18">
        <dgm:presLayoutVars>
          <dgm:bulletEnabled val="1"/>
        </dgm:presLayoutVars>
      </dgm:prSet>
      <dgm:spPr/>
    </dgm:pt>
    <dgm:pt modelId="{78231FAE-B14F-46BE-9A4F-877396A5A916}" type="pres">
      <dgm:prSet presAssocID="{959EE2AE-295D-4089-A947-1EA1D37EB5CD}" presName="desBackupRightNorm" presStyleCnt="0"/>
      <dgm:spPr/>
    </dgm:pt>
    <dgm:pt modelId="{9B25E679-E2A6-4387-A02D-5CAAFB6C46CF}" type="pres">
      <dgm:prSet presAssocID="{69F88320-9D29-43C2-9FFC-D2F3353D09AE}" presName="desSpace" presStyleCnt="0"/>
      <dgm:spPr/>
    </dgm:pt>
    <dgm:pt modelId="{51D03A5B-A6B3-4177-B3B5-37A254E54670}" type="pres">
      <dgm:prSet presAssocID="{0E9A815F-A657-4B00-8AC8-5243A5631B57}" presName="desBackupLeftNorm" presStyleCnt="0"/>
      <dgm:spPr/>
    </dgm:pt>
    <dgm:pt modelId="{3EA8E78A-6637-40A6-9B5D-D254F9308885}" type="pres">
      <dgm:prSet presAssocID="{0E9A815F-A657-4B00-8AC8-5243A5631B57}" presName="desComposite" presStyleCnt="0"/>
      <dgm:spPr/>
    </dgm:pt>
    <dgm:pt modelId="{B3F32CF7-CB1D-48D0-994C-16B86958FA5F}" type="pres">
      <dgm:prSet presAssocID="{0E9A815F-A657-4B00-8AC8-5243A5631B57}" presName="desCircle" presStyleLbl="node1" presStyleIdx="5" presStyleCnt="6"/>
      <dgm:spPr/>
    </dgm:pt>
    <dgm:pt modelId="{5AFCC435-73A7-4C94-8069-35E072D451C2}" type="pres">
      <dgm:prSet presAssocID="{0E9A815F-A657-4B00-8AC8-5243A5631B57}" presName="chTx" presStyleLbl="revTx" presStyleIdx="14" presStyleCnt="18"/>
      <dgm:spPr/>
      <dgm:t>
        <a:bodyPr/>
        <a:lstStyle/>
        <a:p>
          <a:endParaRPr lang="ru-RU"/>
        </a:p>
      </dgm:t>
    </dgm:pt>
    <dgm:pt modelId="{4E31BFE3-116A-4A84-8902-6B1BE44EDB19}" type="pres">
      <dgm:prSet presAssocID="{0E9A815F-A657-4B00-8AC8-5243A5631B57}" presName="desTx" presStyleLbl="revTx" presStyleIdx="15" presStyleCnt="18">
        <dgm:presLayoutVars>
          <dgm:bulletEnabled val="1"/>
        </dgm:presLayoutVars>
      </dgm:prSet>
      <dgm:spPr/>
    </dgm:pt>
    <dgm:pt modelId="{6203AC49-1F04-461F-B6C7-9DC93A908365}" type="pres">
      <dgm:prSet presAssocID="{0E9A815F-A657-4B00-8AC8-5243A5631B57}" presName="desBackupRightNorm" presStyleCnt="0"/>
      <dgm:spPr/>
    </dgm:pt>
    <dgm:pt modelId="{19FE0F33-9583-4ADA-B4D5-9135A6502CBC}" type="pres">
      <dgm:prSet presAssocID="{4E8FF9F6-0AD1-42FE-A6CC-0DC59E6C5C1B}" presName="desSpace" presStyleCnt="0"/>
      <dgm:spPr/>
    </dgm:pt>
    <dgm:pt modelId="{A5210DC8-E4E6-470F-B2D9-1F13195789D7}" type="pres">
      <dgm:prSet presAssocID="{90E7BD77-B43A-4E86-8472-A5B96947A88F}" presName="parComposite" presStyleCnt="0"/>
      <dgm:spPr/>
    </dgm:pt>
    <dgm:pt modelId="{DE8C34FC-5BB3-4C74-91B8-DF296E2CEE92}" type="pres">
      <dgm:prSet presAssocID="{90E7BD77-B43A-4E86-8472-A5B96947A88F}" presName="parBigCircle" presStyleLbl="node0" presStyleIdx="4" presStyleCnt="6"/>
      <dgm:spPr/>
    </dgm:pt>
    <dgm:pt modelId="{C0ACF1E0-F724-4071-A2B0-0DFDC59DF85D}" type="pres">
      <dgm:prSet presAssocID="{90E7BD77-B43A-4E86-8472-A5B96947A88F}" presName="parTx" presStyleLbl="revTx" presStyleIdx="16" presStyleCnt="18"/>
      <dgm:spPr/>
      <dgm:t>
        <a:bodyPr/>
        <a:lstStyle/>
        <a:p>
          <a:endParaRPr lang="ru-RU"/>
        </a:p>
      </dgm:t>
    </dgm:pt>
    <dgm:pt modelId="{86FFCB85-999F-4851-83F4-05D02B4643D7}" type="pres">
      <dgm:prSet presAssocID="{90E7BD77-B43A-4E86-8472-A5B96947A88F}" presName="bSpace" presStyleCnt="0"/>
      <dgm:spPr/>
    </dgm:pt>
    <dgm:pt modelId="{3E57A961-3FB2-46D6-B35E-5DC760999BFD}" type="pres">
      <dgm:prSet presAssocID="{90E7BD77-B43A-4E86-8472-A5B96947A88F}" presName="parBackupNorm" presStyleCnt="0"/>
      <dgm:spPr/>
    </dgm:pt>
    <dgm:pt modelId="{BA42310A-8AB9-4483-B337-410D05792899}" type="pres">
      <dgm:prSet presAssocID="{3416054E-6F15-46E3-B09B-5A5590E1C272}" presName="parSpace" presStyleCnt="0"/>
      <dgm:spPr/>
    </dgm:pt>
    <dgm:pt modelId="{B78F58B1-A294-4552-8784-8D93257787FA}" type="pres">
      <dgm:prSet presAssocID="{381338F1-C08C-4B54-A73C-05652661EB30}" presName="parComposite" presStyleCnt="0"/>
      <dgm:spPr/>
    </dgm:pt>
    <dgm:pt modelId="{8FBBF6B3-3736-44CC-82C3-E4FAAEECFF01}" type="pres">
      <dgm:prSet presAssocID="{381338F1-C08C-4B54-A73C-05652661EB30}" presName="parBigCircle" presStyleLbl="node0" presStyleIdx="5" presStyleCnt="6"/>
      <dgm:spPr/>
    </dgm:pt>
    <dgm:pt modelId="{FF15ACA8-6E36-4D0B-8C14-E6B1458D43B9}" type="pres">
      <dgm:prSet presAssocID="{381338F1-C08C-4B54-A73C-05652661EB30}" presName="parTx" presStyleLbl="revTx" presStyleIdx="17" presStyleCnt="18"/>
      <dgm:spPr/>
      <dgm:t>
        <a:bodyPr/>
        <a:lstStyle/>
        <a:p>
          <a:endParaRPr lang="ru-RU"/>
        </a:p>
      </dgm:t>
    </dgm:pt>
    <dgm:pt modelId="{8CDCD375-DE3A-4C6E-A300-42946CD745A8}" type="pres">
      <dgm:prSet presAssocID="{381338F1-C08C-4B54-A73C-05652661EB30}" presName="bSpace" presStyleCnt="0"/>
      <dgm:spPr/>
    </dgm:pt>
    <dgm:pt modelId="{381207C9-A34D-40D9-9ADB-FEFFA3702652}" type="pres">
      <dgm:prSet presAssocID="{381338F1-C08C-4B54-A73C-05652661EB30}" presName="parBackupNorm" presStyleCnt="0"/>
      <dgm:spPr/>
    </dgm:pt>
    <dgm:pt modelId="{7A1E728E-33DF-48DC-8029-EFAA51302D2D}" type="pres">
      <dgm:prSet presAssocID="{DB780607-FC66-4E14-AB51-988B43DA0B78}" presName="parSpace" presStyleCnt="0"/>
      <dgm:spPr/>
    </dgm:pt>
  </dgm:ptLst>
  <dgm:cxnLst>
    <dgm:cxn modelId="{8D88F2D0-A58B-4BF8-92F1-1F7B4DD9715C}" srcId="{29714EA1-C718-4B02-8849-1974757ECCB1}" destId="{1D638B7C-4EAD-4D4C-ABE5-733168851242}" srcOrd="2" destOrd="0" parTransId="{E8A10A00-966D-4C5F-9070-ABF791D3C927}" sibTransId="{C2F41741-3D2F-41A2-9A7D-4323B36B985A}"/>
    <dgm:cxn modelId="{2C129E11-02CE-4CB0-8362-A75217CA6DBF}" srcId="{29714EA1-C718-4B02-8849-1974757ECCB1}" destId="{381338F1-C08C-4B54-A73C-05652661EB30}" srcOrd="5" destOrd="0" parTransId="{5B5DB45B-AC3D-4A9B-96CA-4716505726F4}" sibTransId="{DB780607-FC66-4E14-AB51-988B43DA0B78}"/>
    <dgm:cxn modelId="{2DA04762-005C-48A7-BC60-CE6A794DAB87}" srcId="{7BCCAB12-EA3B-4BA6-8BAF-44BBAC4A9CD4}" destId="{2754A67E-1866-4B66-8AED-AFD9CAA97743}" srcOrd="1" destOrd="0" parTransId="{5252F713-FA0E-4DF9-AF3B-F308BC4D1A7C}" sibTransId="{97ECEBB3-1030-497E-B541-A849D16A693F}"/>
    <dgm:cxn modelId="{43265FC4-50EF-4F45-9177-D538B6E5860B}" srcId="{29714EA1-C718-4B02-8849-1974757ECCB1}" destId="{FB5EA68A-3179-4BE5-BE46-F5AC5EF7C294}" srcOrd="0" destOrd="0" parTransId="{FB450304-BBB0-4047-805C-4F4CDD3110D0}" sibTransId="{72462FEF-3045-4ADE-8142-7FE7C35C36FF}"/>
    <dgm:cxn modelId="{65EB0ECE-A8A3-4CDF-BBC4-E2B550173951}" srcId="{7BCCAB12-EA3B-4BA6-8BAF-44BBAC4A9CD4}" destId="{B4BD68A9-B22D-4A51-A6D3-3B22E822CA32}" srcOrd="2" destOrd="0" parTransId="{9F7D65F9-9842-413F-B041-42981B8B457D}" sibTransId="{1A6D4F09-FCB1-4C4C-91F0-B4DBFC4A8044}"/>
    <dgm:cxn modelId="{4CA9A865-2CA8-4B15-9219-565A8A747C76}" srcId="{29714EA1-C718-4B02-8849-1974757ECCB1}" destId="{13F93983-3949-4BD5-B5CF-92B0D908F785}" srcOrd="3" destOrd="0" parTransId="{52E963EC-FFFD-4B06-B7EA-885BF33AFBEA}" sibTransId="{EBF9FDB4-129B-41FD-A405-0CD73D5062E3}"/>
    <dgm:cxn modelId="{A546DF5E-426C-439C-AF1B-16AA4D3B39F2}" type="presOf" srcId="{959EE2AE-295D-4089-A947-1EA1D37EB5CD}" destId="{1FEAF1CC-3010-4900-9845-006B76CE4664}" srcOrd="0" destOrd="0" presId="urn:microsoft.com/office/officeart/2008/layout/CircleAccentTimeline"/>
    <dgm:cxn modelId="{2649C7E7-0390-402E-A9BB-2B89074D9D07}" type="presOf" srcId="{7BCCAB12-EA3B-4BA6-8BAF-44BBAC4A9CD4}" destId="{6CEFFF0F-0852-4202-86F4-62D5FB0A0C51}" srcOrd="0" destOrd="0" presId="urn:microsoft.com/office/officeart/2008/layout/CircleAccentTimeline"/>
    <dgm:cxn modelId="{93D42957-8C14-4A8A-A89C-E7C43A7E55AA}" type="presOf" srcId="{381338F1-C08C-4B54-A73C-05652661EB30}" destId="{FF15ACA8-6E36-4D0B-8C14-E6B1458D43B9}" srcOrd="0" destOrd="0" presId="urn:microsoft.com/office/officeart/2008/layout/CircleAccentTimeline"/>
    <dgm:cxn modelId="{47278DCA-933D-43A1-8EA6-044F3DA6E618}" type="presOf" srcId="{FB5EA68A-3179-4BE5-BE46-F5AC5EF7C294}" destId="{EA75EFAF-D5D3-4807-8D1B-714A5D19E2FB}" srcOrd="0" destOrd="0" presId="urn:microsoft.com/office/officeart/2008/layout/CircleAccentTimeline"/>
    <dgm:cxn modelId="{9C9328E7-9D56-4A10-BD73-4190F1AEEB67}" type="presOf" srcId="{2754A67E-1866-4B66-8AED-AFD9CAA97743}" destId="{A78BF8A9-775C-43CA-81D2-50AA857DC8B2}" srcOrd="0" destOrd="0" presId="urn:microsoft.com/office/officeart/2008/layout/CircleAccentTimeline"/>
    <dgm:cxn modelId="{B3B9C1EC-8AA6-4E0A-BDAB-2D423D05E8CC}" srcId="{7BCCAB12-EA3B-4BA6-8BAF-44BBAC4A9CD4}" destId="{2448E0BF-28E5-4F2B-BF63-F6A024F89155}" srcOrd="0" destOrd="0" parTransId="{9C056483-D119-496D-9957-37496D289BBD}" sibTransId="{27062B5A-1CE2-4E63-BBEF-B2E1B116817D}"/>
    <dgm:cxn modelId="{A6D2B151-3029-4A02-BAEE-218F5A91D87D}" type="presOf" srcId="{B4BD68A9-B22D-4A51-A6D3-3B22E822CA32}" destId="{F4635E98-5BBF-4182-AC18-777C54AF4101}" srcOrd="0" destOrd="0" presId="urn:microsoft.com/office/officeart/2008/layout/CircleAccentTimeline"/>
    <dgm:cxn modelId="{F4EF1E8C-FB5B-4DD8-B12E-B169CB41ED80}" srcId="{13F93983-3949-4BD5-B5CF-92B0D908F785}" destId="{0E9A815F-A657-4B00-8AC8-5243A5631B57}" srcOrd="1" destOrd="0" parTransId="{155FD197-8CB9-41BC-A88F-64D8B1DF9ECA}" sibTransId="{4E8FF9F6-0AD1-42FE-A6CC-0DC59E6C5C1B}"/>
    <dgm:cxn modelId="{6433B257-2D64-44A3-89E7-B816564268CF}" type="presOf" srcId="{90E7BD77-B43A-4E86-8472-A5B96947A88F}" destId="{C0ACF1E0-F724-4071-A2B0-0DFDC59DF85D}" srcOrd="0" destOrd="0" presId="urn:microsoft.com/office/officeart/2008/layout/CircleAccentTimeline"/>
    <dgm:cxn modelId="{BE5EAD62-81E9-474B-977F-FBE37E4904C6}" type="presOf" srcId="{B95AE992-D4DE-4D88-B3B8-33FAA3C5ADCC}" destId="{49C77100-F6FD-4451-863A-056EFC2D8F6B}" srcOrd="0" destOrd="0" presId="urn:microsoft.com/office/officeart/2008/layout/CircleAccentTimeline"/>
    <dgm:cxn modelId="{5EE7E209-C274-4EC6-AE21-7EE8CE03204B}" srcId="{29714EA1-C718-4B02-8849-1974757ECCB1}" destId="{90E7BD77-B43A-4E86-8472-A5B96947A88F}" srcOrd="4" destOrd="0" parTransId="{D9EAC38B-328A-4B74-BAD9-6C848B900920}" sibTransId="{3416054E-6F15-46E3-B09B-5A5590E1C272}"/>
    <dgm:cxn modelId="{0FF5F8E6-42DE-43E8-9172-760CB5BF2059}" srcId="{7BCCAB12-EA3B-4BA6-8BAF-44BBAC4A9CD4}" destId="{B95AE992-D4DE-4D88-B3B8-33FAA3C5ADCC}" srcOrd="3" destOrd="0" parTransId="{2F4728AE-DF53-4E2F-8347-D6B168CE186C}" sibTransId="{FDA158ED-6D92-49C8-8CFA-53217C3B56EE}"/>
    <dgm:cxn modelId="{938A86AF-BEF8-460B-BF4A-2EAF1B0B7152}" type="presOf" srcId="{29714EA1-C718-4B02-8849-1974757ECCB1}" destId="{3EAEA2F7-4BED-469D-AD1F-93C5CF80AAC3}" srcOrd="0" destOrd="0" presId="urn:microsoft.com/office/officeart/2008/layout/CircleAccentTimeline"/>
    <dgm:cxn modelId="{160FF526-17EB-4912-B3C7-693F1853DFE0}" type="presOf" srcId="{13F93983-3949-4BD5-B5CF-92B0D908F785}" destId="{1A47E69B-FF3D-4EEC-95E6-26E1DCDF2415}" srcOrd="0" destOrd="0" presId="urn:microsoft.com/office/officeart/2008/layout/CircleAccentTimeline"/>
    <dgm:cxn modelId="{54AC1535-29C6-4791-854D-EFF07331FDD4}" srcId="{13F93983-3949-4BD5-B5CF-92B0D908F785}" destId="{959EE2AE-295D-4089-A947-1EA1D37EB5CD}" srcOrd="0" destOrd="0" parTransId="{AC84185D-EE68-4474-967C-D4C33008D29F}" sibTransId="{69F88320-9D29-43C2-9FFC-D2F3353D09AE}"/>
    <dgm:cxn modelId="{1A65155B-4B3F-4D48-BF34-2898A66AA3D5}" type="presOf" srcId="{0E9A815F-A657-4B00-8AC8-5243A5631B57}" destId="{5AFCC435-73A7-4C94-8069-35E072D451C2}" srcOrd="0" destOrd="0" presId="urn:microsoft.com/office/officeart/2008/layout/CircleAccentTimeline"/>
    <dgm:cxn modelId="{6421C8F0-1CC6-42FC-8553-1EAF8031FB56}" srcId="{29714EA1-C718-4B02-8849-1974757ECCB1}" destId="{7BCCAB12-EA3B-4BA6-8BAF-44BBAC4A9CD4}" srcOrd="1" destOrd="0" parTransId="{1B42A72C-C30D-4C15-9DE4-1CDDD97D41AD}" sibTransId="{E1282E7C-53CD-4F04-994D-C9F9D0C606D1}"/>
    <dgm:cxn modelId="{22DAE9A8-6466-4B34-BDD8-EBF29CC4DA4A}" type="presOf" srcId="{2448E0BF-28E5-4F2B-BF63-F6A024F89155}" destId="{74790C8F-C766-44E8-B160-6F1CBE80BED2}" srcOrd="0" destOrd="0" presId="urn:microsoft.com/office/officeart/2008/layout/CircleAccentTimeline"/>
    <dgm:cxn modelId="{2C4DEC59-5B6D-4CA6-AF46-A22D91D015EF}" type="presOf" srcId="{1D638B7C-4EAD-4D4C-ABE5-733168851242}" destId="{C59FF509-3F2F-41F1-AEBE-7DF2F8A0F101}" srcOrd="0" destOrd="0" presId="urn:microsoft.com/office/officeart/2008/layout/CircleAccentTimeline"/>
    <dgm:cxn modelId="{095F9CE6-8007-4A42-817C-61C365B5506B}" type="presParOf" srcId="{3EAEA2F7-4BED-469D-AD1F-93C5CF80AAC3}" destId="{8876BD81-50E2-4DCC-9CAA-97E542FD8FCB}" srcOrd="0" destOrd="0" presId="urn:microsoft.com/office/officeart/2008/layout/CircleAccentTimeline"/>
    <dgm:cxn modelId="{54A39ED3-2850-42CF-906F-B5AE27C7F24E}" type="presParOf" srcId="{8876BD81-50E2-4DCC-9CAA-97E542FD8FCB}" destId="{9A8463CF-AF93-4E0C-ADDA-27E1431169B7}" srcOrd="0" destOrd="0" presId="urn:microsoft.com/office/officeart/2008/layout/CircleAccentTimeline"/>
    <dgm:cxn modelId="{3952604A-B2DF-48D5-9C07-17CDAA9A4D1E}" type="presParOf" srcId="{8876BD81-50E2-4DCC-9CAA-97E542FD8FCB}" destId="{EA75EFAF-D5D3-4807-8D1B-714A5D19E2FB}" srcOrd="1" destOrd="0" presId="urn:microsoft.com/office/officeart/2008/layout/CircleAccentTimeline"/>
    <dgm:cxn modelId="{F156BC51-218A-4091-BB12-D24B6A0AD688}" type="presParOf" srcId="{8876BD81-50E2-4DCC-9CAA-97E542FD8FCB}" destId="{2553F9EA-C317-4D9C-ACEA-520ACC7CEC30}" srcOrd="2" destOrd="0" presId="urn:microsoft.com/office/officeart/2008/layout/CircleAccentTimeline"/>
    <dgm:cxn modelId="{7BB5AFA7-04E3-4028-8B41-CF1B98B29F21}" type="presParOf" srcId="{3EAEA2F7-4BED-469D-AD1F-93C5CF80AAC3}" destId="{4395203A-7F44-4F78-917B-4F4B5F745605}" srcOrd="1" destOrd="0" presId="urn:microsoft.com/office/officeart/2008/layout/CircleAccentTimeline"/>
    <dgm:cxn modelId="{09B04025-380C-4325-BD21-06FAE3F628E9}" type="presParOf" srcId="{3EAEA2F7-4BED-469D-AD1F-93C5CF80AAC3}" destId="{F36CB47C-53C3-4FEE-AD9D-81264976DDAF}" srcOrd="2" destOrd="0" presId="urn:microsoft.com/office/officeart/2008/layout/CircleAccentTimeline"/>
    <dgm:cxn modelId="{FE781C2A-1395-4F7D-B9E4-CBE2DF94403D}" type="presParOf" srcId="{3EAEA2F7-4BED-469D-AD1F-93C5CF80AAC3}" destId="{7351C411-AA8A-468F-B15B-E1C9B52DEA25}" srcOrd="3" destOrd="0" presId="urn:microsoft.com/office/officeart/2008/layout/CircleAccentTimeline"/>
    <dgm:cxn modelId="{1602F0C1-F46E-4CBF-A5F2-E7AEBFC259ED}" type="presParOf" srcId="{7351C411-AA8A-468F-B15B-E1C9B52DEA25}" destId="{AD2C54E8-AAAF-4A28-8EAB-297D3FD54655}" srcOrd="0" destOrd="0" presId="urn:microsoft.com/office/officeart/2008/layout/CircleAccentTimeline"/>
    <dgm:cxn modelId="{BFC1806B-93A8-41E3-B704-60E6D891F9F1}" type="presParOf" srcId="{7351C411-AA8A-468F-B15B-E1C9B52DEA25}" destId="{6CEFFF0F-0852-4202-86F4-62D5FB0A0C51}" srcOrd="1" destOrd="0" presId="urn:microsoft.com/office/officeart/2008/layout/CircleAccentTimeline"/>
    <dgm:cxn modelId="{DFED9120-2A04-4299-BF85-36A1472ED270}" type="presParOf" srcId="{7351C411-AA8A-468F-B15B-E1C9B52DEA25}" destId="{8958DC6B-1AA3-4DE1-B10E-AE5A7889E5C6}" srcOrd="2" destOrd="0" presId="urn:microsoft.com/office/officeart/2008/layout/CircleAccentTimeline"/>
    <dgm:cxn modelId="{054CBEDA-1793-4FB9-B249-907AEF70FF6E}" type="presParOf" srcId="{3EAEA2F7-4BED-469D-AD1F-93C5CF80AAC3}" destId="{1522E7FE-25E9-4646-B236-D373B5B1C5F6}" srcOrd="4" destOrd="0" presId="urn:microsoft.com/office/officeart/2008/layout/CircleAccentTimeline"/>
    <dgm:cxn modelId="{5346998B-3254-480C-9F52-D43A0442ADBD}" type="presParOf" srcId="{3EAEA2F7-4BED-469D-AD1F-93C5CF80AAC3}" destId="{50E987A2-1F59-43A1-94BD-65E8766FB137}" srcOrd="5" destOrd="0" presId="urn:microsoft.com/office/officeart/2008/layout/CircleAccentTimeline"/>
    <dgm:cxn modelId="{1B8411EF-8E16-4D33-92F3-E186426E95EE}" type="presParOf" srcId="{3EAEA2F7-4BED-469D-AD1F-93C5CF80AAC3}" destId="{EEEEAA9A-2D49-4069-8011-515856A25B01}" srcOrd="6" destOrd="0" presId="urn:microsoft.com/office/officeart/2008/layout/CircleAccentTimeline"/>
    <dgm:cxn modelId="{A4315C33-FD39-432D-9DBE-059FD56D265A}" type="presParOf" srcId="{3EAEA2F7-4BED-469D-AD1F-93C5CF80AAC3}" destId="{AC41952E-6A7D-4664-936C-2D0C4C1B4AED}" srcOrd="7" destOrd="0" presId="urn:microsoft.com/office/officeart/2008/layout/CircleAccentTimeline"/>
    <dgm:cxn modelId="{3ABC2436-98AB-4DC5-89D4-6C08808F08DE}" type="presParOf" srcId="{AC41952E-6A7D-4664-936C-2D0C4C1B4AED}" destId="{1F27B293-6993-4C42-91B3-7246CAB3E0C1}" srcOrd="0" destOrd="0" presId="urn:microsoft.com/office/officeart/2008/layout/CircleAccentTimeline"/>
    <dgm:cxn modelId="{E8236E8C-0D39-4D3B-8DF5-9BA122D2DD1D}" type="presParOf" srcId="{AC41952E-6A7D-4664-936C-2D0C4C1B4AED}" destId="{74790C8F-C766-44E8-B160-6F1CBE80BED2}" srcOrd="1" destOrd="0" presId="urn:microsoft.com/office/officeart/2008/layout/CircleAccentTimeline"/>
    <dgm:cxn modelId="{92532381-3B53-468A-BC27-923623E5C2BF}" type="presParOf" srcId="{AC41952E-6A7D-4664-936C-2D0C4C1B4AED}" destId="{153D2EA0-B404-4BA1-88C8-670DF0A96C2C}" srcOrd="2" destOrd="0" presId="urn:microsoft.com/office/officeart/2008/layout/CircleAccentTimeline"/>
    <dgm:cxn modelId="{D5F6CFB8-5680-42EC-92EC-BD42C6683CC9}" type="presParOf" srcId="{3EAEA2F7-4BED-469D-AD1F-93C5CF80AAC3}" destId="{827552D3-679F-4EED-9975-C06B5C0C0321}" srcOrd="8" destOrd="0" presId="urn:microsoft.com/office/officeart/2008/layout/CircleAccentTimeline"/>
    <dgm:cxn modelId="{5DAFBB53-A08D-4F70-AC13-D5CE5D29C36D}" type="presParOf" srcId="{3EAEA2F7-4BED-469D-AD1F-93C5CF80AAC3}" destId="{843D644A-E554-4AA7-BFF9-7EB4CDEE2B85}" srcOrd="9" destOrd="0" presId="urn:microsoft.com/office/officeart/2008/layout/CircleAccentTimeline"/>
    <dgm:cxn modelId="{511AC490-8215-4212-B50E-F7C9956EC319}" type="presParOf" srcId="{3EAEA2F7-4BED-469D-AD1F-93C5CF80AAC3}" destId="{041932C6-31ED-4894-9BBF-166EEF7E1EBB}" srcOrd="10" destOrd="0" presId="urn:microsoft.com/office/officeart/2008/layout/CircleAccentTimeline"/>
    <dgm:cxn modelId="{AF607D1E-C19E-447B-A236-3F08DB785D4C}" type="presParOf" srcId="{3EAEA2F7-4BED-469D-AD1F-93C5CF80AAC3}" destId="{1E1B8655-E8D6-446E-97EA-364EFB7BE80A}" srcOrd="11" destOrd="0" presId="urn:microsoft.com/office/officeart/2008/layout/CircleAccentTimeline"/>
    <dgm:cxn modelId="{805D6667-8478-4717-BA19-84A038A26015}" type="presParOf" srcId="{1E1B8655-E8D6-446E-97EA-364EFB7BE80A}" destId="{24B273DE-F8D7-4EDB-9902-35AD93655760}" srcOrd="0" destOrd="0" presId="urn:microsoft.com/office/officeart/2008/layout/CircleAccentTimeline"/>
    <dgm:cxn modelId="{EB5DA4CB-8235-4DAB-AE08-86DEFA780ADE}" type="presParOf" srcId="{1E1B8655-E8D6-446E-97EA-364EFB7BE80A}" destId="{A78BF8A9-775C-43CA-81D2-50AA857DC8B2}" srcOrd="1" destOrd="0" presId="urn:microsoft.com/office/officeart/2008/layout/CircleAccentTimeline"/>
    <dgm:cxn modelId="{B0F2BFA2-4F09-4AB7-BFC2-9AA5E16C9A64}" type="presParOf" srcId="{1E1B8655-E8D6-446E-97EA-364EFB7BE80A}" destId="{ECFB0D7E-B471-44C5-A1DA-56CE58EE389A}" srcOrd="2" destOrd="0" presId="urn:microsoft.com/office/officeart/2008/layout/CircleAccentTimeline"/>
    <dgm:cxn modelId="{3BD99748-F377-4424-A3C9-9C642EA182C8}" type="presParOf" srcId="{3EAEA2F7-4BED-469D-AD1F-93C5CF80AAC3}" destId="{FE8E1770-0C9F-4991-A804-101846D2B061}" srcOrd="12" destOrd="0" presId="urn:microsoft.com/office/officeart/2008/layout/CircleAccentTimeline"/>
    <dgm:cxn modelId="{11133B83-457F-45CC-AA95-1B3EF078F867}" type="presParOf" srcId="{3EAEA2F7-4BED-469D-AD1F-93C5CF80AAC3}" destId="{837CC958-E8C3-4775-9B63-006BD6B48EBC}" srcOrd="13" destOrd="0" presId="urn:microsoft.com/office/officeart/2008/layout/CircleAccentTimeline"/>
    <dgm:cxn modelId="{3203EE13-0ED0-45CE-8490-A27866DE3A0B}" type="presParOf" srcId="{3EAEA2F7-4BED-469D-AD1F-93C5CF80AAC3}" destId="{FBEDC3B4-5C8C-493E-816E-57967F0751AA}" srcOrd="14" destOrd="0" presId="urn:microsoft.com/office/officeart/2008/layout/CircleAccentTimeline"/>
    <dgm:cxn modelId="{ABC4C155-6008-46F1-B5B7-EFAB850BF2E8}" type="presParOf" srcId="{3EAEA2F7-4BED-469D-AD1F-93C5CF80AAC3}" destId="{0C938744-8EC2-41E5-9C6F-152FBB5C0618}" srcOrd="15" destOrd="0" presId="urn:microsoft.com/office/officeart/2008/layout/CircleAccentTimeline"/>
    <dgm:cxn modelId="{9164FA3F-FAA1-4618-A46E-9D90A2862770}" type="presParOf" srcId="{0C938744-8EC2-41E5-9C6F-152FBB5C0618}" destId="{6632B92E-A130-43F9-9618-BFF45A3EFE90}" srcOrd="0" destOrd="0" presId="urn:microsoft.com/office/officeart/2008/layout/CircleAccentTimeline"/>
    <dgm:cxn modelId="{5612B659-5CC0-4007-BDFF-FD6FD542D0F2}" type="presParOf" srcId="{0C938744-8EC2-41E5-9C6F-152FBB5C0618}" destId="{F4635E98-5BBF-4182-AC18-777C54AF4101}" srcOrd="1" destOrd="0" presId="urn:microsoft.com/office/officeart/2008/layout/CircleAccentTimeline"/>
    <dgm:cxn modelId="{4C16741B-2278-4941-80E6-F54F1E175A06}" type="presParOf" srcId="{0C938744-8EC2-41E5-9C6F-152FBB5C0618}" destId="{317983AD-8654-42C2-9D5A-E0A8A333DA3D}" srcOrd="2" destOrd="0" presId="urn:microsoft.com/office/officeart/2008/layout/CircleAccentTimeline"/>
    <dgm:cxn modelId="{965B391A-6B0C-4940-98F0-5CE4FAD2BBC8}" type="presParOf" srcId="{3EAEA2F7-4BED-469D-AD1F-93C5CF80AAC3}" destId="{4AD906C4-B7E4-4BE4-A363-D0DB5E9A0EBB}" srcOrd="16" destOrd="0" presId="urn:microsoft.com/office/officeart/2008/layout/CircleAccentTimeline"/>
    <dgm:cxn modelId="{306C1598-E3A3-435C-8419-6746502A98AB}" type="presParOf" srcId="{3EAEA2F7-4BED-469D-AD1F-93C5CF80AAC3}" destId="{03DCDAC1-F48A-49B9-9BBE-2AF2CEE8A925}" srcOrd="17" destOrd="0" presId="urn:microsoft.com/office/officeart/2008/layout/CircleAccentTimeline"/>
    <dgm:cxn modelId="{13CD8F83-85AB-4DD6-A4A7-FD9DF60356FE}" type="presParOf" srcId="{3EAEA2F7-4BED-469D-AD1F-93C5CF80AAC3}" destId="{FFC7B877-626B-4917-8A49-9128A84E3306}" srcOrd="18" destOrd="0" presId="urn:microsoft.com/office/officeart/2008/layout/CircleAccentTimeline"/>
    <dgm:cxn modelId="{BF62731F-4FA7-4407-964E-618F8A731BC3}" type="presParOf" srcId="{3EAEA2F7-4BED-469D-AD1F-93C5CF80AAC3}" destId="{040EDEC8-E9A3-43E2-ADF9-92BB7E5C7CC4}" srcOrd="19" destOrd="0" presId="urn:microsoft.com/office/officeart/2008/layout/CircleAccentTimeline"/>
    <dgm:cxn modelId="{4476217E-094F-48AB-A86B-DC1F3FFB4165}" type="presParOf" srcId="{040EDEC8-E9A3-43E2-ADF9-92BB7E5C7CC4}" destId="{338193CD-0FC8-4C4E-951B-F35874E64237}" srcOrd="0" destOrd="0" presId="urn:microsoft.com/office/officeart/2008/layout/CircleAccentTimeline"/>
    <dgm:cxn modelId="{9218C88A-974C-4064-BDC4-3288D995A66B}" type="presParOf" srcId="{040EDEC8-E9A3-43E2-ADF9-92BB7E5C7CC4}" destId="{49C77100-F6FD-4451-863A-056EFC2D8F6B}" srcOrd="1" destOrd="0" presId="urn:microsoft.com/office/officeart/2008/layout/CircleAccentTimeline"/>
    <dgm:cxn modelId="{E0DFDB2E-BD70-4376-8230-1F1F8BD82CF4}" type="presParOf" srcId="{040EDEC8-E9A3-43E2-ADF9-92BB7E5C7CC4}" destId="{0C596FAE-37A9-43A0-99BC-F188D6F3DEA8}" srcOrd="2" destOrd="0" presId="urn:microsoft.com/office/officeart/2008/layout/CircleAccentTimeline"/>
    <dgm:cxn modelId="{82389F89-EB66-4753-B2D3-8A23DDFA9AD4}" type="presParOf" srcId="{3EAEA2F7-4BED-469D-AD1F-93C5CF80AAC3}" destId="{E054DE79-3A5A-4BF6-B2A5-1AB0CD193177}" srcOrd="20" destOrd="0" presId="urn:microsoft.com/office/officeart/2008/layout/CircleAccentTimeline"/>
    <dgm:cxn modelId="{7D326527-1F91-47B6-85E9-C4501C272D6D}" type="presParOf" srcId="{3EAEA2F7-4BED-469D-AD1F-93C5CF80AAC3}" destId="{CBDA2450-8F05-4135-A2E1-405700062114}" srcOrd="21" destOrd="0" presId="urn:microsoft.com/office/officeart/2008/layout/CircleAccentTimeline"/>
    <dgm:cxn modelId="{9735B25C-230A-4A4C-A3D6-CA191C636DF9}" type="presParOf" srcId="{3EAEA2F7-4BED-469D-AD1F-93C5CF80AAC3}" destId="{D661C989-473B-4AB3-A729-6657C7CD4239}" srcOrd="22" destOrd="0" presId="urn:microsoft.com/office/officeart/2008/layout/CircleAccentTimeline"/>
    <dgm:cxn modelId="{D1237BF1-8DC7-4F61-8936-096EDBA0A8B1}" type="presParOf" srcId="{D661C989-473B-4AB3-A729-6657C7CD4239}" destId="{9C608C0B-EB3A-4355-9F84-0ED6246A598C}" srcOrd="0" destOrd="0" presId="urn:microsoft.com/office/officeart/2008/layout/CircleAccentTimeline"/>
    <dgm:cxn modelId="{1C9C456F-B08A-40A6-82A7-CC2CA26D9D7B}" type="presParOf" srcId="{D661C989-473B-4AB3-A729-6657C7CD4239}" destId="{C59FF509-3F2F-41F1-AEBE-7DF2F8A0F101}" srcOrd="1" destOrd="0" presId="urn:microsoft.com/office/officeart/2008/layout/CircleAccentTimeline"/>
    <dgm:cxn modelId="{4015EB43-07EF-44F9-9D0F-BBF77A857113}" type="presParOf" srcId="{D661C989-473B-4AB3-A729-6657C7CD4239}" destId="{5CF8D8A8-0FE6-4732-9843-113BAC515772}" srcOrd="2" destOrd="0" presId="urn:microsoft.com/office/officeart/2008/layout/CircleAccentTimeline"/>
    <dgm:cxn modelId="{FFE0ED29-715D-461C-A36C-8153F6058ACB}" type="presParOf" srcId="{3EAEA2F7-4BED-469D-AD1F-93C5CF80AAC3}" destId="{C3DD1FBA-6F2A-4CA2-8709-6A610E6A7524}" srcOrd="23" destOrd="0" presId="urn:microsoft.com/office/officeart/2008/layout/CircleAccentTimeline"/>
    <dgm:cxn modelId="{4B8DA4C7-F838-4D25-9E0F-0F4F1AF8EC64}" type="presParOf" srcId="{3EAEA2F7-4BED-469D-AD1F-93C5CF80AAC3}" destId="{2E6E8FCC-7724-4A69-AD0F-D46F21D3F15C}" srcOrd="24" destOrd="0" presId="urn:microsoft.com/office/officeart/2008/layout/CircleAccentTimeline"/>
    <dgm:cxn modelId="{E71A3C03-49F0-499C-B21D-F901C94CA55C}" type="presParOf" srcId="{3EAEA2F7-4BED-469D-AD1F-93C5CF80AAC3}" destId="{8C168EBC-8874-4407-BD86-5B4F45A34AA0}" srcOrd="25" destOrd="0" presId="urn:microsoft.com/office/officeart/2008/layout/CircleAccentTimeline"/>
    <dgm:cxn modelId="{0CD39B73-3402-4D4A-A50A-920C5CA76C43}" type="presParOf" srcId="{8C168EBC-8874-4407-BD86-5B4F45A34AA0}" destId="{BFB3F88D-D5CA-454F-8015-BBC3918869E5}" srcOrd="0" destOrd="0" presId="urn:microsoft.com/office/officeart/2008/layout/CircleAccentTimeline"/>
    <dgm:cxn modelId="{3EEE776C-0B6B-4DBD-991E-050ED6A592D3}" type="presParOf" srcId="{8C168EBC-8874-4407-BD86-5B4F45A34AA0}" destId="{1A47E69B-FF3D-4EEC-95E6-26E1DCDF2415}" srcOrd="1" destOrd="0" presId="urn:microsoft.com/office/officeart/2008/layout/CircleAccentTimeline"/>
    <dgm:cxn modelId="{6B316C5E-4B43-4F7E-9AE3-C503D6A72ACE}" type="presParOf" srcId="{8C168EBC-8874-4407-BD86-5B4F45A34AA0}" destId="{B578FB68-5123-4636-8EB5-4B1A01C0A429}" srcOrd="2" destOrd="0" presId="urn:microsoft.com/office/officeart/2008/layout/CircleAccentTimeline"/>
    <dgm:cxn modelId="{07458095-6A48-453C-B3CC-A8725B2610FD}" type="presParOf" srcId="{3EAEA2F7-4BED-469D-AD1F-93C5CF80AAC3}" destId="{2CC69E8F-67B5-4B82-8732-0AEEED3E262A}" srcOrd="26" destOrd="0" presId="urn:microsoft.com/office/officeart/2008/layout/CircleAccentTimeline"/>
    <dgm:cxn modelId="{C4568139-A7D9-4DA0-8EEF-175DA5B4490D}" type="presParOf" srcId="{3EAEA2F7-4BED-469D-AD1F-93C5CF80AAC3}" destId="{62527F79-A42F-4DA3-8E84-3C3F9A8F6205}" srcOrd="27" destOrd="0" presId="urn:microsoft.com/office/officeart/2008/layout/CircleAccentTimeline"/>
    <dgm:cxn modelId="{839C8BA7-8826-4F14-AD86-8D7AF127BCA4}" type="presParOf" srcId="{3EAEA2F7-4BED-469D-AD1F-93C5CF80AAC3}" destId="{02883285-F343-4648-868E-8ADC0A212FDE}" srcOrd="28" destOrd="0" presId="urn:microsoft.com/office/officeart/2008/layout/CircleAccentTimeline"/>
    <dgm:cxn modelId="{74232B9D-49CF-467D-947D-7A54EFFE099D}" type="presParOf" srcId="{3EAEA2F7-4BED-469D-AD1F-93C5CF80AAC3}" destId="{13ADE553-13C4-4323-8D64-6B77E307A4A8}" srcOrd="29" destOrd="0" presId="urn:microsoft.com/office/officeart/2008/layout/CircleAccentTimeline"/>
    <dgm:cxn modelId="{DF473462-5417-4852-AD09-857CA5F7322C}" type="presParOf" srcId="{13ADE553-13C4-4323-8D64-6B77E307A4A8}" destId="{2C6E8A9A-5EE4-46C0-8887-A4C2FB090B77}" srcOrd="0" destOrd="0" presId="urn:microsoft.com/office/officeart/2008/layout/CircleAccentTimeline"/>
    <dgm:cxn modelId="{D55549FA-6DFA-444D-939F-7EC51F74CA3E}" type="presParOf" srcId="{13ADE553-13C4-4323-8D64-6B77E307A4A8}" destId="{1FEAF1CC-3010-4900-9845-006B76CE4664}" srcOrd="1" destOrd="0" presId="urn:microsoft.com/office/officeart/2008/layout/CircleAccentTimeline"/>
    <dgm:cxn modelId="{F6C013E7-3808-4A49-BD1A-2336620B4598}" type="presParOf" srcId="{13ADE553-13C4-4323-8D64-6B77E307A4A8}" destId="{46B9EE41-216D-4245-876F-242A6D758667}" srcOrd="2" destOrd="0" presId="urn:microsoft.com/office/officeart/2008/layout/CircleAccentTimeline"/>
    <dgm:cxn modelId="{72828F90-8473-4C39-BD0D-C8C9FDD751A0}" type="presParOf" srcId="{3EAEA2F7-4BED-469D-AD1F-93C5CF80AAC3}" destId="{78231FAE-B14F-46BE-9A4F-877396A5A916}" srcOrd="30" destOrd="0" presId="urn:microsoft.com/office/officeart/2008/layout/CircleAccentTimeline"/>
    <dgm:cxn modelId="{04B5621C-A8E9-4927-A7BA-4A6FBE9FCB6A}" type="presParOf" srcId="{3EAEA2F7-4BED-469D-AD1F-93C5CF80AAC3}" destId="{9B25E679-E2A6-4387-A02D-5CAAFB6C46CF}" srcOrd="31" destOrd="0" presId="urn:microsoft.com/office/officeart/2008/layout/CircleAccentTimeline"/>
    <dgm:cxn modelId="{433BC93C-E759-49AB-A3A1-FF81F0BAD23C}" type="presParOf" srcId="{3EAEA2F7-4BED-469D-AD1F-93C5CF80AAC3}" destId="{51D03A5B-A6B3-4177-B3B5-37A254E54670}" srcOrd="32" destOrd="0" presId="urn:microsoft.com/office/officeart/2008/layout/CircleAccentTimeline"/>
    <dgm:cxn modelId="{98B1E0B8-6476-4028-A8F4-ED4644FFA732}" type="presParOf" srcId="{3EAEA2F7-4BED-469D-AD1F-93C5CF80AAC3}" destId="{3EA8E78A-6637-40A6-9B5D-D254F9308885}" srcOrd="33" destOrd="0" presId="urn:microsoft.com/office/officeart/2008/layout/CircleAccentTimeline"/>
    <dgm:cxn modelId="{31EE1EC0-8E2C-4AC9-A77D-8283DF0AC642}" type="presParOf" srcId="{3EA8E78A-6637-40A6-9B5D-D254F9308885}" destId="{B3F32CF7-CB1D-48D0-994C-16B86958FA5F}" srcOrd="0" destOrd="0" presId="urn:microsoft.com/office/officeart/2008/layout/CircleAccentTimeline"/>
    <dgm:cxn modelId="{ABF30C27-E851-4082-84CD-0BD8D173301C}" type="presParOf" srcId="{3EA8E78A-6637-40A6-9B5D-D254F9308885}" destId="{5AFCC435-73A7-4C94-8069-35E072D451C2}" srcOrd="1" destOrd="0" presId="urn:microsoft.com/office/officeart/2008/layout/CircleAccentTimeline"/>
    <dgm:cxn modelId="{D4139FDF-C142-43CC-AFBE-2A788E881544}" type="presParOf" srcId="{3EA8E78A-6637-40A6-9B5D-D254F9308885}" destId="{4E31BFE3-116A-4A84-8902-6B1BE44EDB19}" srcOrd="2" destOrd="0" presId="urn:microsoft.com/office/officeart/2008/layout/CircleAccentTimeline"/>
    <dgm:cxn modelId="{B5FF11B9-94E4-45E1-A98C-893C885FAA48}" type="presParOf" srcId="{3EAEA2F7-4BED-469D-AD1F-93C5CF80AAC3}" destId="{6203AC49-1F04-461F-B6C7-9DC93A908365}" srcOrd="34" destOrd="0" presId="urn:microsoft.com/office/officeart/2008/layout/CircleAccentTimeline"/>
    <dgm:cxn modelId="{E0AC7D06-9C44-40D1-BF6B-7F38ED8C15FA}" type="presParOf" srcId="{3EAEA2F7-4BED-469D-AD1F-93C5CF80AAC3}" destId="{19FE0F33-9583-4ADA-B4D5-9135A6502CBC}" srcOrd="35" destOrd="0" presId="urn:microsoft.com/office/officeart/2008/layout/CircleAccentTimeline"/>
    <dgm:cxn modelId="{9D07024B-EC0D-4A40-B545-85E30DC65D30}" type="presParOf" srcId="{3EAEA2F7-4BED-469D-AD1F-93C5CF80AAC3}" destId="{A5210DC8-E4E6-470F-B2D9-1F13195789D7}" srcOrd="36" destOrd="0" presId="urn:microsoft.com/office/officeart/2008/layout/CircleAccentTimeline"/>
    <dgm:cxn modelId="{F04E52AA-A27C-4269-A5F3-32F11106A533}" type="presParOf" srcId="{A5210DC8-E4E6-470F-B2D9-1F13195789D7}" destId="{DE8C34FC-5BB3-4C74-91B8-DF296E2CEE92}" srcOrd="0" destOrd="0" presId="urn:microsoft.com/office/officeart/2008/layout/CircleAccentTimeline"/>
    <dgm:cxn modelId="{62DD685E-23F1-4D8B-AABD-27ECA61B243F}" type="presParOf" srcId="{A5210DC8-E4E6-470F-B2D9-1F13195789D7}" destId="{C0ACF1E0-F724-4071-A2B0-0DFDC59DF85D}" srcOrd="1" destOrd="0" presId="urn:microsoft.com/office/officeart/2008/layout/CircleAccentTimeline"/>
    <dgm:cxn modelId="{1918E2C2-6E60-4495-9724-86E81F7D61AC}" type="presParOf" srcId="{A5210DC8-E4E6-470F-B2D9-1F13195789D7}" destId="{86FFCB85-999F-4851-83F4-05D02B4643D7}" srcOrd="2" destOrd="0" presId="urn:microsoft.com/office/officeart/2008/layout/CircleAccentTimeline"/>
    <dgm:cxn modelId="{E26562C0-7318-493D-93F1-2A131AA1F825}" type="presParOf" srcId="{3EAEA2F7-4BED-469D-AD1F-93C5CF80AAC3}" destId="{3E57A961-3FB2-46D6-B35E-5DC760999BFD}" srcOrd="37" destOrd="0" presId="urn:microsoft.com/office/officeart/2008/layout/CircleAccentTimeline"/>
    <dgm:cxn modelId="{37EDABA3-E8D7-4757-8CA1-FF72448C9AE9}" type="presParOf" srcId="{3EAEA2F7-4BED-469D-AD1F-93C5CF80AAC3}" destId="{BA42310A-8AB9-4483-B337-410D05792899}" srcOrd="38" destOrd="0" presId="urn:microsoft.com/office/officeart/2008/layout/CircleAccentTimeline"/>
    <dgm:cxn modelId="{9A192E9F-123E-49AF-83CA-7773C309DE8B}" type="presParOf" srcId="{3EAEA2F7-4BED-469D-AD1F-93C5CF80AAC3}" destId="{B78F58B1-A294-4552-8784-8D93257787FA}" srcOrd="39" destOrd="0" presId="urn:microsoft.com/office/officeart/2008/layout/CircleAccentTimeline"/>
    <dgm:cxn modelId="{289F3043-C8FB-4850-AA47-2FC9840A3F7F}" type="presParOf" srcId="{B78F58B1-A294-4552-8784-8D93257787FA}" destId="{8FBBF6B3-3736-44CC-82C3-E4FAAEECFF01}" srcOrd="0" destOrd="0" presId="urn:microsoft.com/office/officeart/2008/layout/CircleAccentTimeline"/>
    <dgm:cxn modelId="{F8F91537-0435-47B7-9767-9BBC26A28A32}" type="presParOf" srcId="{B78F58B1-A294-4552-8784-8D93257787FA}" destId="{FF15ACA8-6E36-4D0B-8C14-E6B1458D43B9}" srcOrd="1" destOrd="0" presId="urn:microsoft.com/office/officeart/2008/layout/CircleAccentTimeline"/>
    <dgm:cxn modelId="{8A782CDC-DB33-4F4E-B8F4-92E86177EF83}" type="presParOf" srcId="{B78F58B1-A294-4552-8784-8D93257787FA}" destId="{8CDCD375-DE3A-4C6E-A300-42946CD745A8}" srcOrd="2" destOrd="0" presId="urn:microsoft.com/office/officeart/2008/layout/CircleAccentTimeline"/>
    <dgm:cxn modelId="{F3AEED0E-3D60-4588-969C-A53D060B0929}" type="presParOf" srcId="{3EAEA2F7-4BED-469D-AD1F-93C5CF80AAC3}" destId="{381207C9-A34D-40D9-9ADB-FEFFA3702652}" srcOrd="40" destOrd="0" presId="urn:microsoft.com/office/officeart/2008/layout/CircleAccentTimeline"/>
    <dgm:cxn modelId="{79CDB29E-A48A-4FAC-9BF9-407EABB59014}" type="presParOf" srcId="{3EAEA2F7-4BED-469D-AD1F-93C5CF80AAC3}" destId="{7A1E728E-33DF-48DC-8029-EFAA51302D2D}" srcOrd="41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463CF-AF93-4E0C-ADDA-27E1431169B7}">
      <dsp:nvSpPr>
        <dsp:cNvPr id="0" name=""/>
        <dsp:cNvSpPr/>
      </dsp:nvSpPr>
      <dsp:spPr>
        <a:xfrm>
          <a:off x="1960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5EFAF-D5D3-4807-8D1B-714A5D19E2FB}">
      <dsp:nvSpPr>
        <dsp:cNvPr id="0" name=""/>
        <dsp:cNvSpPr/>
      </dsp:nvSpPr>
      <dsp:spPr>
        <a:xfrm rot="17700000">
          <a:off x="316354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Разработка рабочей программы</a:t>
          </a:r>
          <a:endParaRPr lang="ru-RU" sz="1200" kern="1200" dirty="0"/>
        </a:p>
      </dsp:txBody>
      <dsp:txXfrm>
        <a:off x="316354" y="1708272"/>
        <a:ext cx="1109184" cy="534541"/>
      </dsp:txXfrm>
    </dsp:sp>
    <dsp:sp modelId="{AD2C54E8-AAAF-4A28-8EAB-297D3FD54655}">
      <dsp:nvSpPr>
        <dsp:cNvPr id="0" name=""/>
        <dsp:cNvSpPr/>
      </dsp:nvSpPr>
      <dsp:spPr>
        <a:xfrm>
          <a:off x="961505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FFF0F-0852-4202-86F4-62D5FB0A0C51}">
      <dsp:nvSpPr>
        <dsp:cNvPr id="0" name=""/>
        <dsp:cNvSpPr/>
      </dsp:nvSpPr>
      <dsp:spPr>
        <a:xfrm rot="17700000">
          <a:off x="1275899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Проведение занятия</a:t>
          </a:r>
          <a:endParaRPr lang="ru-RU" sz="1200" kern="1200" dirty="0"/>
        </a:p>
      </dsp:txBody>
      <dsp:txXfrm>
        <a:off x="1275899" y="1708272"/>
        <a:ext cx="1109184" cy="534541"/>
      </dsp:txXfrm>
    </dsp:sp>
    <dsp:sp modelId="{1F27B293-6993-4C42-91B3-7246CAB3E0C1}">
      <dsp:nvSpPr>
        <dsp:cNvPr id="0" name=""/>
        <dsp:cNvSpPr/>
      </dsp:nvSpPr>
      <dsp:spPr>
        <a:xfrm>
          <a:off x="1920979" y="2650212"/>
          <a:ext cx="463142" cy="463142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90C8F-C766-44E8-B160-6F1CBE80BED2}">
      <dsp:nvSpPr>
        <dsp:cNvPr id="0" name=""/>
        <dsp:cNvSpPr/>
      </dsp:nvSpPr>
      <dsp:spPr>
        <a:xfrm rot="17700000">
          <a:off x="1372451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Запись темы в журнал</a:t>
          </a:r>
          <a:endParaRPr lang="ru-RU" sz="1100" kern="1200" dirty="0"/>
        </a:p>
      </dsp:txBody>
      <dsp:txXfrm>
        <a:off x="1372451" y="3294833"/>
        <a:ext cx="959497" cy="462633"/>
      </dsp:txXfrm>
    </dsp:sp>
    <dsp:sp modelId="{153D2EA0-B404-4BA1-88C8-670DF0A96C2C}">
      <dsp:nvSpPr>
        <dsp:cNvPr id="0" name=""/>
        <dsp:cNvSpPr/>
      </dsp:nvSpPr>
      <dsp:spPr>
        <a:xfrm rot="17700000">
          <a:off x="1973153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273DE-F8D7-4EDB-9902-35AD93655760}">
      <dsp:nvSpPr>
        <dsp:cNvPr id="0" name=""/>
        <dsp:cNvSpPr/>
      </dsp:nvSpPr>
      <dsp:spPr>
        <a:xfrm>
          <a:off x="2451259" y="2650212"/>
          <a:ext cx="463142" cy="463142"/>
        </a:xfrm>
        <a:prstGeom prst="ellipse">
          <a:avLst/>
        </a:prstGeom>
        <a:solidFill>
          <a:schemeClr val="accent5">
            <a:shade val="50000"/>
            <a:hueOff val="111419"/>
            <a:satOff val="2985"/>
            <a:lumOff val="13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BF8A9-775C-43CA-81D2-50AA857DC8B2}">
      <dsp:nvSpPr>
        <dsp:cNvPr id="0" name=""/>
        <dsp:cNvSpPr/>
      </dsp:nvSpPr>
      <dsp:spPr>
        <a:xfrm rot="17700000">
          <a:off x="1902730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Отметка пропуска уроков</a:t>
          </a:r>
          <a:endParaRPr lang="ru-RU" sz="1100" kern="1200" dirty="0"/>
        </a:p>
      </dsp:txBody>
      <dsp:txXfrm>
        <a:off x="1902730" y="3294833"/>
        <a:ext cx="959497" cy="462633"/>
      </dsp:txXfrm>
    </dsp:sp>
    <dsp:sp modelId="{ECFB0D7E-B471-44C5-A1DA-56CE58EE389A}">
      <dsp:nvSpPr>
        <dsp:cNvPr id="0" name=""/>
        <dsp:cNvSpPr/>
      </dsp:nvSpPr>
      <dsp:spPr>
        <a:xfrm rot="17700000">
          <a:off x="2503432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3FC65-0766-4DA1-ACC8-CEFA64E22A68}">
      <dsp:nvSpPr>
        <dsp:cNvPr id="0" name=""/>
        <dsp:cNvSpPr/>
      </dsp:nvSpPr>
      <dsp:spPr>
        <a:xfrm>
          <a:off x="2981538" y="2650212"/>
          <a:ext cx="463142" cy="463142"/>
        </a:xfrm>
        <a:prstGeom prst="ellipse">
          <a:avLst/>
        </a:prstGeom>
        <a:solidFill>
          <a:schemeClr val="accent5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2E587-EDAE-4FBE-B818-6ABF796CE6F0}">
      <dsp:nvSpPr>
        <dsp:cNvPr id="0" name=""/>
        <dsp:cNvSpPr/>
      </dsp:nvSpPr>
      <dsp:spPr>
        <a:xfrm rot="17700000">
          <a:off x="2433010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Организация деятельности</a:t>
          </a:r>
          <a:endParaRPr lang="ru-RU" sz="1100" kern="1200" dirty="0"/>
        </a:p>
      </dsp:txBody>
      <dsp:txXfrm>
        <a:off x="2433010" y="3294833"/>
        <a:ext cx="959497" cy="462633"/>
      </dsp:txXfrm>
    </dsp:sp>
    <dsp:sp modelId="{BF4DFDEC-E00D-4626-BE3D-26D418C92DE1}">
      <dsp:nvSpPr>
        <dsp:cNvPr id="0" name=""/>
        <dsp:cNvSpPr/>
      </dsp:nvSpPr>
      <dsp:spPr>
        <a:xfrm rot="17700000">
          <a:off x="3033712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193CD-0FC8-4C4E-951B-F35874E64237}">
      <dsp:nvSpPr>
        <dsp:cNvPr id="0" name=""/>
        <dsp:cNvSpPr/>
      </dsp:nvSpPr>
      <dsp:spPr>
        <a:xfrm>
          <a:off x="3511818" y="2650212"/>
          <a:ext cx="463142" cy="463142"/>
        </a:xfrm>
        <a:prstGeom prst="ellipse">
          <a:avLst/>
        </a:prstGeom>
        <a:solidFill>
          <a:schemeClr val="accent5">
            <a:shade val="50000"/>
            <a:hueOff val="334258"/>
            <a:satOff val="8955"/>
            <a:lumOff val="39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77100-F6FD-4451-863A-056EFC2D8F6B}">
      <dsp:nvSpPr>
        <dsp:cNvPr id="0" name=""/>
        <dsp:cNvSpPr/>
      </dsp:nvSpPr>
      <dsp:spPr>
        <a:xfrm rot="17700000">
          <a:off x="2963289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Текущее оценивание</a:t>
          </a:r>
          <a:endParaRPr lang="ru-RU" sz="1100" kern="1200" dirty="0"/>
        </a:p>
      </dsp:txBody>
      <dsp:txXfrm>
        <a:off x="2963289" y="3294833"/>
        <a:ext cx="959497" cy="462633"/>
      </dsp:txXfrm>
    </dsp:sp>
    <dsp:sp modelId="{0C596FAE-37A9-43A0-99BC-F188D6F3DEA8}">
      <dsp:nvSpPr>
        <dsp:cNvPr id="0" name=""/>
        <dsp:cNvSpPr/>
      </dsp:nvSpPr>
      <dsp:spPr>
        <a:xfrm rot="17700000">
          <a:off x="3563991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C643A9-52D3-494A-8CC8-9F965C608AEE}">
      <dsp:nvSpPr>
        <dsp:cNvPr id="0" name=""/>
        <dsp:cNvSpPr/>
      </dsp:nvSpPr>
      <dsp:spPr>
        <a:xfrm>
          <a:off x="4042169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93C1A5-CCF9-41B7-AF39-4058C3AD53E0}">
      <dsp:nvSpPr>
        <dsp:cNvPr id="0" name=""/>
        <dsp:cNvSpPr/>
      </dsp:nvSpPr>
      <dsp:spPr>
        <a:xfrm rot="17700000">
          <a:off x="4356563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Домашнее задание</a:t>
          </a:r>
          <a:endParaRPr lang="ru-RU" sz="1200" kern="1200" dirty="0"/>
        </a:p>
      </dsp:txBody>
      <dsp:txXfrm>
        <a:off x="4356563" y="1708272"/>
        <a:ext cx="1109184" cy="534541"/>
      </dsp:txXfrm>
    </dsp:sp>
    <dsp:sp modelId="{BFB3F88D-D5CA-454F-8015-BBC3918869E5}">
      <dsp:nvSpPr>
        <dsp:cNvPr id="0" name=""/>
        <dsp:cNvSpPr/>
      </dsp:nvSpPr>
      <dsp:spPr>
        <a:xfrm>
          <a:off x="5001714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7E69B-FF3D-4EEC-95E6-26E1DCDF2415}">
      <dsp:nvSpPr>
        <dsp:cNvPr id="0" name=""/>
        <dsp:cNvSpPr/>
      </dsp:nvSpPr>
      <dsp:spPr>
        <a:xfrm rot="17700000">
          <a:off x="5316108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Выставление итоговой отметки</a:t>
          </a:r>
          <a:endParaRPr lang="ru-RU" sz="1200" kern="1200" dirty="0"/>
        </a:p>
      </dsp:txBody>
      <dsp:txXfrm>
        <a:off x="5316108" y="1708272"/>
        <a:ext cx="1109184" cy="534541"/>
      </dsp:txXfrm>
    </dsp:sp>
    <dsp:sp modelId="{2C6E8A9A-5EE4-46C0-8887-A4C2FB090B77}">
      <dsp:nvSpPr>
        <dsp:cNvPr id="0" name=""/>
        <dsp:cNvSpPr/>
      </dsp:nvSpPr>
      <dsp:spPr>
        <a:xfrm>
          <a:off x="5961187" y="2650212"/>
          <a:ext cx="463142" cy="463142"/>
        </a:xfrm>
        <a:prstGeom prst="ellipse">
          <a:avLst/>
        </a:prstGeom>
        <a:solidFill>
          <a:schemeClr val="accent5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AF1CC-3010-4900-9845-006B76CE4664}">
      <dsp:nvSpPr>
        <dsp:cNvPr id="0" name=""/>
        <dsp:cNvSpPr/>
      </dsp:nvSpPr>
      <dsp:spPr>
        <a:xfrm rot="17700000">
          <a:off x="5412659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За учебный период</a:t>
          </a:r>
          <a:endParaRPr lang="ru-RU" sz="1100" kern="1200" dirty="0"/>
        </a:p>
      </dsp:txBody>
      <dsp:txXfrm>
        <a:off x="5412659" y="3294833"/>
        <a:ext cx="959497" cy="462633"/>
      </dsp:txXfrm>
    </dsp:sp>
    <dsp:sp modelId="{46B9EE41-216D-4245-876F-242A6D758667}">
      <dsp:nvSpPr>
        <dsp:cNvPr id="0" name=""/>
        <dsp:cNvSpPr/>
      </dsp:nvSpPr>
      <dsp:spPr>
        <a:xfrm rot="17700000">
          <a:off x="6013361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F32CF7-CB1D-48D0-994C-16B86958FA5F}">
      <dsp:nvSpPr>
        <dsp:cNvPr id="0" name=""/>
        <dsp:cNvSpPr/>
      </dsp:nvSpPr>
      <dsp:spPr>
        <a:xfrm>
          <a:off x="6491467" y="2650212"/>
          <a:ext cx="463142" cy="463142"/>
        </a:xfrm>
        <a:prstGeom prst="ellipse">
          <a:avLst/>
        </a:prstGeom>
        <a:solidFill>
          <a:schemeClr val="accent5">
            <a:shade val="50000"/>
            <a:hueOff val="111419"/>
            <a:satOff val="2985"/>
            <a:lumOff val="13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CC435-73A7-4C94-8069-35E072D451C2}">
      <dsp:nvSpPr>
        <dsp:cNvPr id="0" name=""/>
        <dsp:cNvSpPr/>
      </dsp:nvSpPr>
      <dsp:spPr>
        <a:xfrm rot="17700000">
          <a:off x="5942938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За год</a:t>
          </a:r>
          <a:endParaRPr lang="ru-RU" sz="1100" kern="1200" dirty="0"/>
        </a:p>
      </dsp:txBody>
      <dsp:txXfrm>
        <a:off x="5942938" y="3294833"/>
        <a:ext cx="959497" cy="462633"/>
      </dsp:txXfrm>
    </dsp:sp>
    <dsp:sp modelId="{4E31BFE3-116A-4A84-8902-6B1BE44EDB19}">
      <dsp:nvSpPr>
        <dsp:cNvPr id="0" name=""/>
        <dsp:cNvSpPr/>
      </dsp:nvSpPr>
      <dsp:spPr>
        <a:xfrm rot="17700000">
          <a:off x="6543641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8C34FC-5BB3-4C74-91B8-DF296E2CEE92}">
      <dsp:nvSpPr>
        <dsp:cNvPr id="0" name=""/>
        <dsp:cNvSpPr/>
      </dsp:nvSpPr>
      <dsp:spPr>
        <a:xfrm>
          <a:off x="7021818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CF1E0-F724-4071-A2B0-0DFDC59DF85D}">
      <dsp:nvSpPr>
        <dsp:cNvPr id="0" name=""/>
        <dsp:cNvSpPr/>
      </dsp:nvSpPr>
      <dsp:spPr>
        <a:xfrm rot="17700000">
          <a:off x="7336212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Сдача отчетов</a:t>
          </a:r>
          <a:endParaRPr lang="ru-RU" sz="1200" kern="1200" dirty="0"/>
        </a:p>
      </dsp:txBody>
      <dsp:txXfrm>
        <a:off x="7336212" y="1708272"/>
        <a:ext cx="1109184" cy="534541"/>
      </dsp:txXfrm>
    </dsp:sp>
    <dsp:sp modelId="{8FBBF6B3-3736-44CC-82C3-E4FAAEECFF01}">
      <dsp:nvSpPr>
        <dsp:cNvPr id="0" name=""/>
        <dsp:cNvSpPr/>
      </dsp:nvSpPr>
      <dsp:spPr>
        <a:xfrm>
          <a:off x="7981363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5ACA8-6E36-4D0B-8C14-E6B1458D43B9}">
      <dsp:nvSpPr>
        <dsp:cNvPr id="0" name=""/>
        <dsp:cNvSpPr/>
      </dsp:nvSpPr>
      <dsp:spPr>
        <a:xfrm rot="17700000">
          <a:off x="8295757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…</a:t>
          </a:r>
          <a:endParaRPr lang="ru-RU" sz="1200" kern="1200" dirty="0"/>
        </a:p>
      </dsp:txBody>
      <dsp:txXfrm>
        <a:off x="8295757" y="1708272"/>
        <a:ext cx="1109184" cy="5345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463CF-AF93-4E0C-ADDA-27E1431169B7}">
      <dsp:nvSpPr>
        <dsp:cNvPr id="0" name=""/>
        <dsp:cNvSpPr/>
      </dsp:nvSpPr>
      <dsp:spPr>
        <a:xfrm>
          <a:off x="1960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5EFAF-D5D3-4807-8D1B-714A5D19E2FB}">
      <dsp:nvSpPr>
        <dsp:cNvPr id="0" name=""/>
        <dsp:cNvSpPr/>
      </dsp:nvSpPr>
      <dsp:spPr>
        <a:xfrm rot="17700000">
          <a:off x="316354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0000"/>
              </a:solidFill>
            </a:rPr>
            <a:t>Разработка рабочей программы</a:t>
          </a:r>
          <a:endParaRPr lang="ru-RU" sz="1200" kern="1200" dirty="0">
            <a:solidFill>
              <a:srgbClr val="FF0000"/>
            </a:solidFill>
          </a:endParaRPr>
        </a:p>
      </dsp:txBody>
      <dsp:txXfrm>
        <a:off x="316354" y="1708272"/>
        <a:ext cx="1109184" cy="534541"/>
      </dsp:txXfrm>
    </dsp:sp>
    <dsp:sp modelId="{AD2C54E8-AAAF-4A28-8EAB-297D3FD54655}">
      <dsp:nvSpPr>
        <dsp:cNvPr id="0" name=""/>
        <dsp:cNvSpPr/>
      </dsp:nvSpPr>
      <dsp:spPr>
        <a:xfrm>
          <a:off x="961505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FFF0F-0852-4202-86F4-62D5FB0A0C51}">
      <dsp:nvSpPr>
        <dsp:cNvPr id="0" name=""/>
        <dsp:cNvSpPr/>
      </dsp:nvSpPr>
      <dsp:spPr>
        <a:xfrm rot="17700000">
          <a:off x="1275899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Проведение занятия</a:t>
          </a:r>
          <a:endParaRPr lang="ru-RU" sz="1200" kern="1200" dirty="0"/>
        </a:p>
      </dsp:txBody>
      <dsp:txXfrm>
        <a:off x="1275899" y="1708272"/>
        <a:ext cx="1109184" cy="534541"/>
      </dsp:txXfrm>
    </dsp:sp>
    <dsp:sp modelId="{1F27B293-6993-4C42-91B3-7246CAB3E0C1}">
      <dsp:nvSpPr>
        <dsp:cNvPr id="0" name=""/>
        <dsp:cNvSpPr/>
      </dsp:nvSpPr>
      <dsp:spPr>
        <a:xfrm>
          <a:off x="1920979" y="2650212"/>
          <a:ext cx="463142" cy="463142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90C8F-C766-44E8-B160-6F1CBE80BED2}">
      <dsp:nvSpPr>
        <dsp:cNvPr id="0" name=""/>
        <dsp:cNvSpPr/>
      </dsp:nvSpPr>
      <dsp:spPr>
        <a:xfrm rot="17700000">
          <a:off x="1372451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Запись темы в журнал</a:t>
          </a:r>
          <a:endParaRPr lang="ru-RU" sz="1100" kern="1200" dirty="0"/>
        </a:p>
      </dsp:txBody>
      <dsp:txXfrm>
        <a:off x="1372451" y="3294833"/>
        <a:ext cx="959497" cy="462633"/>
      </dsp:txXfrm>
    </dsp:sp>
    <dsp:sp modelId="{153D2EA0-B404-4BA1-88C8-670DF0A96C2C}">
      <dsp:nvSpPr>
        <dsp:cNvPr id="0" name=""/>
        <dsp:cNvSpPr/>
      </dsp:nvSpPr>
      <dsp:spPr>
        <a:xfrm rot="17700000">
          <a:off x="1973153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273DE-F8D7-4EDB-9902-35AD93655760}">
      <dsp:nvSpPr>
        <dsp:cNvPr id="0" name=""/>
        <dsp:cNvSpPr/>
      </dsp:nvSpPr>
      <dsp:spPr>
        <a:xfrm>
          <a:off x="2451259" y="2650212"/>
          <a:ext cx="463142" cy="463142"/>
        </a:xfrm>
        <a:prstGeom prst="ellipse">
          <a:avLst/>
        </a:prstGeom>
        <a:solidFill>
          <a:schemeClr val="accent5">
            <a:shade val="50000"/>
            <a:hueOff val="111419"/>
            <a:satOff val="2985"/>
            <a:lumOff val="13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BF8A9-775C-43CA-81D2-50AA857DC8B2}">
      <dsp:nvSpPr>
        <dsp:cNvPr id="0" name=""/>
        <dsp:cNvSpPr/>
      </dsp:nvSpPr>
      <dsp:spPr>
        <a:xfrm rot="17700000">
          <a:off x="1902730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Отметка пропуска уроков</a:t>
          </a:r>
          <a:endParaRPr lang="ru-RU" sz="1100" kern="1200" dirty="0"/>
        </a:p>
      </dsp:txBody>
      <dsp:txXfrm>
        <a:off x="1902730" y="3294833"/>
        <a:ext cx="959497" cy="462633"/>
      </dsp:txXfrm>
    </dsp:sp>
    <dsp:sp modelId="{ECFB0D7E-B471-44C5-A1DA-56CE58EE389A}">
      <dsp:nvSpPr>
        <dsp:cNvPr id="0" name=""/>
        <dsp:cNvSpPr/>
      </dsp:nvSpPr>
      <dsp:spPr>
        <a:xfrm rot="17700000">
          <a:off x="2503432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32B92E-A130-43F9-9618-BFF45A3EFE90}">
      <dsp:nvSpPr>
        <dsp:cNvPr id="0" name=""/>
        <dsp:cNvSpPr/>
      </dsp:nvSpPr>
      <dsp:spPr>
        <a:xfrm>
          <a:off x="2981538" y="2650212"/>
          <a:ext cx="463142" cy="463142"/>
        </a:xfrm>
        <a:prstGeom prst="ellipse">
          <a:avLst/>
        </a:prstGeom>
        <a:solidFill>
          <a:schemeClr val="accent5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35E98-5BBF-4182-AC18-777C54AF4101}">
      <dsp:nvSpPr>
        <dsp:cNvPr id="0" name=""/>
        <dsp:cNvSpPr/>
      </dsp:nvSpPr>
      <dsp:spPr>
        <a:xfrm rot="17700000">
          <a:off x="2433010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Организация деятельности</a:t>
          </a:r>
          <a:endParaRPr lang="ru-RU" sz="1100" kern="1200" dirty="0"/>
        </a:p>
      </dsp:txBody>
      <dsp:txXfrm>
        <a:off x="2433010" y="3294833"/>
        <a:ext cx="959497" cy="462633"/>
      </dsp:txXfrm>
    </dsp:sp>
    <dsp:sp modelId="{317983AD-8654-42C2-9D5A-E0A8A333DA3D}">
      <dsp:nvSpPr>
        <dsp:cNvPr id="0" name=""/>
        <dsp:cNvSpPr/>
      </dsp:nvSpPr>
      <dsp:spPr>
        <a:xfrm rot="17700000">
          <a:off x="3033712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193CD-0FC8-4C4E-951B-F35874E64237}">
      <dsp:nvSpPr>
        <dsp:cNvPr id="0" name=""/>
        <dsp:cNvSpPr/>
      </dsp:nvSpPr>
      <dsp:spPr>
        <a:xfrm>
          <a:off x="3511818" y="2650212"/>
          <a:ext cx="463142" cy="463142"/>
        </a:xfrm>
        <a:prstGeom prst="ellipse">
          <a:avLst/>
        </a:prstGeom>
        <a:solidFill>
          <a:schemeClr val="accent5">
            <a:shade val="50000"/>
            <a:hueOff val="334258"/>
            <a:satOff val="8955"/>
            <a:lumOff val="39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77100-F6FD-4451-863A-056EFC2D8F6B}">
      <dsp:nvSpPr>
        <dsp:cNvPr id="0" name=""/>
        <dsp:cNvSpPr/>
      </dsp:nvSpPr>
      <dsp:spPr>
        <a:xfrm rot="17700000">
          <a:off x="2963289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Текущее оценивание</a:t>
          </a:r>
          <a:endParaRPr lang="ru-RU" sz="1100" kern="1200" dirty="0"/>
        </a:p>
      </dsp:txBody>
      <dsp:txXfrm>
        <a:off x="2963289" y="3294833"/>
        <a:ext cx="959497" cy="462633"/>
      </dsp:txXfrm>
    </dsp:sp>
    <dsp:sp modelId="{0C596FAE-37A9-43A0-99BC-F188D6F3DEA8}">
      <dsp:nvSpPr>
        <dsp:cNvPr id="0" name=""/>
        <dsp:cNvSpPr/>
      </dsp:nvSpPr>
      <dsp:spPr>
        <a:xfrm rot="17700000">
          <a:off x="3563991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A707EB-7064-416F-91F1-5FAD0DEFDBF1}">
      <dsp:nvSpPr>
        <dsp:cNvPr id="0" name=""/>
        <dsp:cNvSpPr/>
      </dsp:nvSpPr>
      <dsp:spPr>
        <a:xfrm>
          <a:off x="4042169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7FF99-5BD1-42AA-8B3B-DF621AA7413E}">
      <dsp:nvSpPr>
        <dsp:cNvPr id="0" name=""/>
        <dsp:cNvSpPr/>
      </dsp:nvSpPr>
      <dsp:spPr>
        <a:xfrm rot="17700000">
          <a:off x="4356563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Домашнее задание</a:t>
          </a:r>
          <a:endParaRPr lang="ru-RU" sz="1200" kern="1200" dirty="0"/>
        </a:p>
      </dsp:txBody>
      <dsp:txXfrm>
        <a:off x="4356563" y="1708272"/>
        <a:ext cx="1109184" cy="534541"/>
      </dsp:txXfrm>
    </dsp:sp>
    <dsp:sp modelId="{BFB3F88D-D5CA-454F-8015-BBC3918869E5}">
      <dsp:nvSpPr>
        <dsp:cNvPr id="0" name=""/>
        <dsp:cNvSpPr/>
      </dsp:nvSpPr>
      <dsp:spPr>
        <a:xfrm>
          <a:off x="5001714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7E69B-FF3D-4EEC-95E6-26E1DCDF2415}">
      <dsp:nvSpPr>
        <dsp:cNvPr id="0" name=""/>
        <dsp:cNvSpPr/>
      </dsp:nvSpPr>
      <dsp:spPr>
        <a:xfrm rot="17700000">
          <a:off x="5316108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Выставление итоговой отметки</a:t>
          </a:r>
          <a:endParaRPr lang="ru-RU" sz="1200" kern="1200" dirty="0"/>
        </a:p>
      </dsp:txBody>
      <dsp:txXfrm>
        <a:off x="5316108" y="1708272"/>
        <a:ext cx="1109184" cy="534541"/>
      </dsp:txXfrm>
    </dsp:sp>
    <dsp:sp modelId="{2C6E8A9A-5EE4-46C0-8887-A4C2FB090B77}">
      <dsp:nvSpPr>
        <dsp:cNvPr id="0" name=""/>
        <dsp:cNvSpPr/>
      </dsp:nvSpPr>
      <dsp:spPr>
        <a:xfrm>
          <a:off x="5961187" y="2650212"/>
          <a:ext cx="463142" cy="463142"/>
        </a:xfrm>
        <a:prstGeom prst="ellipse">
          <a:avLst/>
        </a:prstGeom>
        <a:solidFill>
          <a:schemeClr val="accent5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AF1CC-3010-4900-9845-006B76CE4664}">
      <dsp:nvSpPr>
        <dsp:cNvPr id="0" name=""/>
        <dsp:cNvSpPr/>
      </dsp:nvSpPr>
      <dsp:spPr>
        <a:xfrm rot="17700000">
          <a:off x="5412659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За учебный период</a:t>
          </a:r>
          <a:endParaRPr lang="ru-RU" sz="1100" kern="1200" dirty="0"/>
        </a:p>
      </dsp:txBody>
      <dsp:txXfrm>
        <a:off x="5412659" y="3294833"/>
        <a:ext cx="959497" cy="462633"/>
      </dsp:txXfrm>
    </dsp:sp>
    <dsp:sp modelId="{46B9EE41-216D-4245-876F-242A6D758667}">
      <dsp:nvSpPr>
        <dsp:cNvPr id="0" name=""/>
        <dsp:cNvSpPr/>
      </dsp:nvSpPr>
      <dsp:spPr>
        <a:xfrm rot="17700000">
          <a:off x="6013361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F32CF7-CB1D-48D0-994C-16B86958FA5F}">
      <dsp:nvSpPr>
        <dsp:cNvPr id="0" name=""/>
        <dsp:cNvSpPr/>
      </dsp:nvSpPr>
      <dsp:spPr>
        <a:xfrm>
          <a:off x="6491467" y="2650212"/>
          <a:ext cx="463142" cy="463142"/>
        </a:xfrm>
        <a:prstGeom prst="ellipse">
          <a:avLst/>
        </a:prstGeom>
        <a:solidFill>
          <a:schemeClr val="accent5">
            <a:shade val="50000"/>
            <a:hueOff val="111419"/>
            <a:satOff val="2985"/>
            <a:lumOff val="13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CC435-73A7-4C94-8069-35E072D451C2}">
      <dsp:nvSpPr>
        <dsp:cNvPr id="0" name=""/>
        <dsp:cNvSpPr/>
      </dsp:nvSpPr>
      <dsp:spPr>
        <a:xfrm rot="17700000">
          <a:off x="5942938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За год</a:t>
          </a:r>
          <a:endParaRPr lang="ru-RU" sz="1100" kern="1200" dirty="0"/>
        </a:p>
      </dsp:txBody>
      <dsp:txXfrm>
        <a:off x="5942938" y="3294833"/>
        <a:ext cx="959497" cy="462633"/>
      </dsp:txXfrm>
    </dsp:sp>
    <dsp:sp modelId="{4E31BFE3-116A-4A84-8902-6B1BE44EDB19}">
      <dsp:nvSpPr>
        <dsp:cNvPr id="0" name=""/>
        <dsp:cNvSpPr/>
      </dsp:nvSpPr>
      <dsp:spPr>
        <a:xfrm rot="17700000">
          <a:off x="6543641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8C34FC-5BB3-4C74-91B8-DF296E2CEE92}">
      <dsp:nvSpPr>
        <dsp:cNvPr id="0" name=""/>
        <dsp:cNvSpPr/>
      </dsp:nvSpPr>
      <dsp:spPr>
        <a:xfrm>
          <a:off x="7021818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CF1E0-F724-4071-A2B0-0DFDC59DF85D}">
      <dsp:nvSpPr>
        <dsp:cNvPr id="0" name=""/>
        <dsp:cNvSpPr/>
      </dsp:nvSpPr>
      <dsp:spPr>
        <a:xfrm rot="17700000">
          <a:off x="7336212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Сдача отчетов</a:t>
          </a:r>
          <a:endParaRPr lang="ru-RU" sz="1200" kern="1200" dirty="0"/>
        </a:p>
      </dsp:txBody>
      <dsp:txXfrm>
        <a:off x="7336212" y="1708272"/>
        <a:ext cx="1109184" cy="534541"/>
      </dsp:txXfrm>
    </dsp:sp>
    <dsp:sp modelId="{8FBBF6B3-3736-44CC-82C3-E4FAAEECFF01}">
      <dsp:nvSpPr>
        <dsp:cNvPr id="0" name=""/>
        <dsp:cNvSpPr/>
      </dsp:nvSpPr>
      <dsp:spPr>
        <a:xfrm>
          <a:off x="7981363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5ACA8-6E36-4D0B-8C14-E6B1458D43B9}">
      <dsp:nvSpPr>
        <dsp:cNvPr id="0" name=""/>
        <dsp:cNvSpPr/>
      </dsp:nvSpPr>
      <dsp:spPr>
        <a:xfrm rot="17700000">
          <a:off x="8295757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…</a:t>
          </a:r>
          <a:endParaRPr lang="ru-RU" sz="1200" kern="1200" dirty="0"/>
        </a:p>
      </dsp:txBody>
      <dsp:txXfrm>
        <a:off x="8295757" y="1708272"/>
        <a:ext cx="1109184" cy="5345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463CF-AF93-4E0C-ADDA-27E1431169B7}">
      <dsp:nvSpPr>
        <dsp:cNvPr id="0" name=""/>
        <dsp:cNvSpPr/>
      </dsp:nvSpPr>
      <dsp:spPr>
        <a:xfrm>
          <a:off x="1960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5EFAF-D5D3-4807-8D1B-714A5D19E2FB}">
      <dsp:nvSpPr>
        <dsp:cNvPr id="0" name=""/>
        <dsp:cNvSpPr/>
      </dsp:nvSpPr>
      <dsp:spPr>
        <a:xfrm rot="17700000">
          <a:off x="316354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Разработка рабочей программы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16354" y="1708272"/>
        <a:ext cx="1109184" cy="534541"/>
      </dsp:txXfrm>
    </dsp:sp>
    <dsp:sp modelId="{AD2C54E8-AAAF-4A28-8EAB-297D3FD54655}">
      <dsp:nvSpPr>
        <dsp:cNvPr id="0" name=""/>
        <dsp:cNvSpPr/>
      </dsp:nvSpPr>
      <dsp:spPr>
        <a:xfrm>
          <a:off x="961505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FFF0F-0852-4202-86F4-62D5FB0A0C51}">
      <dsp:nvSpPr>
        <dsp:cNvPr id="0" name=""/>
        <dsp:cNvSpPr/>
      </dsp:nvSpPr>
      <dsp:spPr>
        <a:xfrm rot="17700000">
          <a:off x="1275899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0000"/>
              </a:solidFill>
            </a:rPr>
            <a:t>Проведение занятия</a:t>
          </a:r>
          <a:endParaRPr lang="ru-RU" sz="1200" kern="1200" dirty="0">
            <a:solidFill>
              <a:srgbClr val="FF0000"/>
            </a:solidFill>
          </a:endParaRPr>
        </a:p>
      </dsp:txBody>
      <dsp:txXfrm>
        <a:off x="1275899" y="1708272"/>
        <a:ext cx="1109184" cy="534541"/>
      </dsp:txXfrm>
    </dsp:sp>
    <dsp:sp modelId="{1F27B293-6993-4C42-91B3-7246CAB3E0C1}">
      <dsp:nvSpPr>
        <dsp:cNvPr id="0" name=""/>
        <dsp:cNvSpPr/>
      </dsp:nvSpPr>
      <dsp:spPr>
        <a:xfrm>
          <a:off x="1920979" y="2650212"/>
          <a:ext cx="463142" cy="463142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90C8F-C766-44E8-B160-6F1CBE80BED2}">
      <dsp:nvSpPr>
        <dsp:cNvPr id="0" name=""/>
        <dsp:cNvSpPr/>
      </dsp:nvSpPr>
      <dsp:spPr>
        <a:xfrm rot="17700000">
          <a:off x="1372451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Запись темы в журнал</a:t>
          </a:r>
          <a:endParaRPr lang="ru-RU" sz="1100" kern="1200" dirty="0"/>
        </a:p>
      </dsp:txBody>
      <dsp:txXfrm>
        <a:off x="1372451" y="3294833"/>
        <a:ext cx="959497" cy="462633"/>
      </dsp:txXfrm>
    </dsp:sp>
    <dsp:sp modelId="{153D2EA0-B404-4BA1-88C8-670DF0A96C2C}">
      <dsp:nvSpPr>
        <dsp:cNvPr id="0" name=""/>
        <dsp:cNvSpPr/>
      </dsp:nvSpPr>
      <dsp:spPr>
        <a:xfrm rot="17700000">
          <a:off x="1973153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273DE-F8D7-4EDB-9902-35AD93655760}">
      <dsp:nvSpPr>
        <dsp:cNvPr id="0" name=""/>
        <dsp:cNvSpPr/>
      </dsp:nvSpPr>
      <dsp:spPr>
        <a:xfrm>
          <a:off x="2451259" y="2650212"/>
          <a:ext cx="463142" cy="463142"/>
        </a:xfrm>
        <a:prstGeom prst="ellipse">
          <a:avLst/>
        </a:prstGeom>
        <a:solidFill>
          <a:schemeClr val="accent5">
            <a:shade val="50000"/>
            <a:hueOff val="111419"/>
            <a:satOff val="2985"/>
            <a:lumOff val="13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BF8A9-775C-43CA-81D2-50AA857DC8B2}">
      <dsp:nvSpPr>
        <dsp:cNvPr id="0" name=""/>
        <dsp:cNvSpPr/>
      </dsp:nvSpPr>
      <dsp:spPr>
        <a:xfrm rot="17700000">
          <a:off x="1902730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FF0000"/>
              </a:solidFill>
            </a:rPr>
            <a:t>Отметка пропуска уроков</a:t>
          </a:r>
          <a:endParaRPr lang="ru-RU" sz="1100" kern="1200" dirty="0">
            <a:solidFill>
              <a:srgbClr val="FF0000"/>
            </a:solidFill>
          </a:endParaRPr>
        </a:p>
      </dsp:txBody>
      <dsp:txXfrm>
        <a:off x="1902730" y="3294833"/>
        <a:ext cx="959497" cy="462633"/>
      </dsp:txXfrm>
    </dsp:sp>
    <dsp:sp modelId="{ECFB0D7E-B471-44C5-A1DA-56CE58EE389A}">
      <dsp:nvSpPr>
        <dsp:cNvPr id="0" name=""/>
        <dsp:cNvSpPr/>
      </dsp:nvSpPr>
      <dsp:spPr>
        <a:xfrm rot="17700000">
          <a:off x="2503432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32B92E-A130-43F9-9618-BFF45A3EFE90}">
      <dsp:nvSpPr>
        <dsp:cNvPr id="0" name=""/>
        <dsp:cNvSpPr/>
      </dsp:nvSpPr>
      <dsp:spPr>
        <a:xfrm>
          <a:off x="2981538" y="2650212"/>
          <a:ext cx="463142" cy="463142"/>
        </a:xfrm>
        <a:prstGeom prst="ellipse">
          <a:avLst/>
        </a:prstGeom>
        <a:solidFill>
          <a:schemeClr val="accent5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35E98-5BBF-4182-AC18-777C54AF4101}">
      <dsp:nvSpPr>
        <dsp:cNvPr id="0" name=""/>
        <dsp:cNvSpPr/>
      </dsp:nvSpPr>
      <dsp:spPr>
        <a:xfrm rot="17700000">
          <a:off x="2433010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Организация деятельности</a:t>
          </a:r>
          <a:endParaRPr lang="ru-RU" sz="1100" kern="1200" dirty="0"/>
        </a:p>
      </dsp:txBody>
      <dsp:txXfrm>
        <a:off x="2433010" y="3294833"/>
        <a:ext cx="959497" cy="462633"/>
      </dsp:txXfrm>
    </dsp:sp>
    <dsp:sp modelId="{317983AD-8654-42C2-9D5A-E0A8A333DA3D}">
      <dsp:nvSpPr>
        <dsp:cNvPr id="0" name=""/>
        <dsp:cNvSpPr/>
      </dsp:nvSpPr>
      <dsp:spPr>
        <a:xfrm rot="17700000">
          <a:off x="3033712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193CD-0FC8-4C4E-951B-F35874E64237}">
      <dsp:nvSpPr>
        <dsp:cNvPr id="0" name=""/>
        <dsp:cNvSpPr/>
      </dsp:nvSpPr>
      <dsp:spPr>
        <a:xfrm>
          <a:off x="3511818" y="2650212"/>
          <a:ext cx="463142" cy="463142"/>
        </a:xfrm>
        <a:prstGeom prst="ellipse">
          <a:avLst/>
        </a:prstGeom>
        <a:solidFill>
          <a:schemeClr val="accent5">
            <a:shade val="50000"/>
            <a:hueOff val="334258"/>
            <a:satOff val="8955"/>
            <a:lumOff val="39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77100-F6FD-4451-863A-056EFC2D8F6B}">
      <dsp:nvSpPr>
        <dsp:cNvPr id="0" name=""/>
        <dsp:cNvSpPr/>
      </dsp:nvSpPr>
      <dsp:spPr>
        <a:xfrm rot="17700000">
          <a:off x="2963289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Текущее оценивание</a:t>
          </a:r>
          <a:endParaRPr lang="ru-RU" sz="1100" kern="1200" dirty="0"/>
        </a:p>
      </dsp:txBody>
      <dsp:txXfrm>
        <a:off x="2963289" y="3294833"/>
        <a:ext cx="959497" cy="462633"/>
      </dsp:txXfrm>
    </dsp:sp>
    <dsp:sp modelId="{0C596FAE-37A9-43A0-99BC-F188D6F3DEA8}">
      <dsp:nvSpPr>
        <dsp:cNvPr id="0" name=""/>
        <dsp:cNvSpPr/>
      </dsp:nvSpPr>
      <dsp:spPr>
        <a:xfrm rot="17700000">
          <a:off x="3563991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08C0B-EB3A-4355-9F84-0ED6246A598C}">
      <dsp:nvSpPr>
        <dsp:cNvPr id="0" name=""/>
        <dsp:cNvSpPr/>
      </dsp:nvSpPr>
      <dsp:spPr>
        <a:xfrm>
          <a:off x="4042169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FF509-3F2F-41F1-AEBE-7DF2F8A0F101}">
      <dsp:nvSpPr>
        <dsp:cNvPr id="0" name=""/>
        <dsp:cNvSpPr/>
      </dsp:nvSpPr>
      <dsp:spPr>
        <a:xfrm rot="17700000">
          <a:off x="4356563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Домашнее задание</a:t>
          </a:r>
          <a:endParaRPr lang="ru-RU" sz="1200" kern="1200" dirty="0"/>
        </a:p>
      </dsp:txBody>
      <dsp:txXfrm>
        <a:off x="4356563" y="1708272"/>
        <a:ext cx="1109184" cy="534541"/>
      </dsp:txXfrm>
    </dsp:sp>
    <dsp:sp modelId="{BFB3F88D-D5CA-454F-8015-BBC3918869E5}">
      <dsp:nvSpPr>
        <dsp:cNvPr id="0" name=""/>
        <dsp:cNvSpPr/>
      </dsp:nvSpPr>
      <dsp:spPr>
        <a:xfrm>
          <a:off x="5001714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7E69B-FF3D-4EEC-95E6-26E1DCDF2415}">
      <dsp:nvSpPr>
        <dsp:cNvPr id="0" name=""/>
        <dsp:cNvSpPr/>
      </dsp:nvSpPr>
      <dsp:spPr>
        <a:xfrm rot="17700000">
          <a:off x="5316108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Выставление итоговой отметки</a:t>
          </a:r>
          <a:endParaRPr lang="ru-RU" sz="1200" kern="1200" dirty="0"/>
        </a:p>
      </dsp:txBody>
      <dsp:txXfrm>
        <a:off x="5316108" y="1708272"/>
        <a:ext cx="1109184" cy="534541"/>
      </dsp:txXfrm>
    </dsp:sp>
    <dsp:sp modelId="{2C6E8A9A-5EE4-46C0-8887-A4C2FB090B77}">
      <dsp:nvSpPr>
        <dsp:cNvPr id="0" name=""/>
        <dsp:cNvSpPr/>
      </dsp:nvSpPr>
      <dsp:spPr>
        <a:xfrm>
          <a:off x="5961187" y="2650212"/>
          <a:ext cx="463142" cy="463142"/>
        </a:xfrm>
        <a:prstGeom prst="ellipse">
          <a:avLst/>
        </a:prstGeom>
        <a:solidFill>
          <a:schemeClr val="accent5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AF1CC-3010-4900-9845-006B76CE4664}">
      <dsp:nvSpPr>
        <dsp:cNvPr id="0" name=""/>
        <dsp:cNvSpPr/>
      </dsp:nvSpPr>
      <dsp:spPr>
        <a:xfrm rot="17700000">
          <a:off x="5412659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За учебный период</a:t>
          </a:r>
          <a:endParaRPr lang="ru-RU" sz="1100" kern="1200" dirty="0"/>
        </a:p>
      </dsp:txBody>
      <dsp:txXfrm>
        <a:off x="5412659" y="3294833"/>
        <a:ext cx="959497" cy="462633"/>
      </dsp:txXfrm>
    </dsp:sp>
    <dsp:sp modelId="{46B9EE41-216D-4245-876F-242A6D758667}">
      <dsp:nvSpPr>
        <dsp:cNvPr id="0" name=""/>
        <dsp:cNvSpPr/>
      </dsp:nvSpPr>
      <dsp:spPr>
        <a:xfrm rot="17700000">
          <a:off x="6013361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F32CF7-CB1D-48D0-994C-16B86958FA5F}">
      <dsp:nvSpPr>
        <dsp:cNvPr id="0" name=""/>
        <dsp:cNvSpPr/>
      </dsp:nvSpPr>
      <dsp:spPr>
        <a:xfrm>
          <a:off x="6491467" y="2650212"/>
          <a:ext cx="463142" cy="463142"/>
        </a:xfrm>
        <a:prstGeom prst="ellipse">
          <a:avLst/>
        </a:prstGeom>
        <a:solidFill>
          <a:schemeClr val="accent5">
            <a:shade val="50000"/>
            <a:hueOff val="111419"/>
            <a:satOff val="2985"/>
            <a:lumOff val="13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CC435-73A7-4C94-8069-35E072D451C2}">
      <dsp:nvSpPr>
        <dsp:cNvPr id="0" name=""/>
        <dsp:cNvSpPr/>
      </dsp:nvSpPr>
      <dsp:spPr>
        <a:xfrm rot="17700000">
          <a:off x="5942938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За год</a:t>
          </a:r>
          <a:endParaRPr lang="ru-RU" sz="1100" kern="1200" dirty="0"/>
        </a:p>
      </dsp:txBody>
      <dsp:txXfrm>
        <a:off x="5942938" y="3294833"/>
        <a:ext cx="959497" cy="462633"/>
      </dsp:txXfrm>
    </dsp:sp>
    <dsp:sp modelId="{4E31BFE3-116A-4A84-8902-6B1BE44EDB19}">
      <dsp:nvSpPr>
        <dsp:cNvPr id="0" name=""/>
        <dsp:cNvSpPr/>
      </dsp:nvSpPr>
      <dsp:spPr>
        <a:xfrm rot="17700000">
          <a:off x="6543641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8C34FC-5BB3-4C74-91B8-DF296E2CEE92}">
      <dsp:nvSpPr>
        <dsp:cNvPr id="0" name=""/>
        <dsp:cNvSpPr/>
      </dsp:nvSpPr>
      <dsp:spPr>
        <a:xfrm>
          <a:off x="7021818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CF1E0-F724-4071-A2B0-0DFDC59DF85D}">
      <dsp:nvSpPr>
        <dsp:cNvPr id="0" name=""/>
        <dsp:cNvSpPr/>
      </dsp:nvSpPr>
      <dsp:spPr>
        <a:xfrm rot="17700000">
          <a:off x="7336212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Сдача отчетов</a:t>
          </a:r>
          <a:endParaRPr lang="ru-RU" sz="1200" kern="1200" dirty="0"/>
        </a:p>
      </dsp:txBody>
      <dsp:txXfrm>
        <a:off x="7336212" y="1708272"/>
        <a:ext cx="1109184" cy="534541"/>
      </dsp:txXfrm>
    </dsp:sp>
    <dsp:sp modelId="{8FBBF6B3-3736-44CC-82C3-E4FAAEECFF01}">
      <dsp:nvSpPr>
        <dsp:cNvPr id="0" name=""/>
        <dsp:cNvSpPr/>
      </dsp:nvSpPr>
      <dsp:spPr>
        <a:xfrm>
          <a:off x="7981363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5ACA8-6E36-4D0B-8C14-E6B1458D43B9}">
      <dsp:nvSpPr>
        <dsp:cNvPr id="0" name=""/>
        <dsp:cNvSpPr/>
      </dsp:nvSpPr>
      <dsp:spPr>
        <a:xfrm rot="17700000">
          <a:off x="8295757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…</a:t>
          </a:r>
          <a:endParaRPr lang="ru-RU" sz="1200" kern="1200" dirty="0"/>
        </a:p>
      </dsp:txBody>
      <dsp:txXfrm>
        <a:off x="8295757" y="1708272"/>
        <a:ext cx="1109184" cy="5345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463CF-AF93-4E0C-ADDA-27E1431169B7}">
      <dsp:nvSpPr>
        <dsp:cNvPr id="0" name=""/>
        <dsp:cNvSpPr/>
      </dsp:nvSpPr>
      <dsp:spPr>
        <a:xfrm>
          <a:off x="1960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5EFAF-D5D3-4807-8D1B-714A5D19E2FB}">
      <dsp:nvSpPr>
        <dsp:cNvPr id="0" name=""/>
        <dsp:cNvSpPr/>
      </dsp:nvSpPr>
      <dsp:spPr>
        <a:xfrm rot="17700000">
          <a:off x="316354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Разработка рабочей программы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16354" y="1708272"/>
        <a:ext cx="1109184" cy="534541"/>
      </dsp:txXfrm>
    </dsp:sp>
    <dsp:sp modelId="{AD2C54E8-AAAF-4A28-8EAB-297D3FD54655}">
      <dsp:nvSpPr>
        <dsp:cNvPr id="0" name=""/>
        <dsp:cNvSpPr/>
      </dsp:nvSpPr>
      <dsp:spPr>
        <a:xfrm>
          <a:off x="961505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FFF0F-0852-4202-86F4-62D5FB0A0C51}">
      <dsp:nvSpPr>
        <dsp:cNvPr id="0" name=""/>
        <dsp:cNvSpPr/>
      </dsp:nvSpPr>
      <dsp:spPr>
        <a:xfrm rot="17700000">
          <a:off x="1275899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0000"/>
              </a:solidFill>
            </a:rPr>
            <a:t>Проведение занятия</a:t>
          </a:r>
          <a:endParaRPr lang="ru-RU" sz="1200" kern="1200" dirty="0">
            <a:solidFill>
              <a:srgbClr val="FF0000"/>
            </a:solidFill>
          </a:endParaRPr>
        </a:p>
      </dsp:txBody>
      <dsp:txXfrm>
        <a:off x="1275899" y="1708272"/>
        <a:ext cx="1109184" cy="534541"/>
      </dsp:txXfrm>
    </dsp:sp>
    <dsp:sp modelId="{1F27B293-6993-4C42-91B3-7246CAB3E0C1}">
      <dsp:nvSpPr>
        <dsp:cNvPr id="0" name=""/>
        <dsp:cNvSpPr/>
      </dsp:nvSpPr>
      <dsp:spPr>
        <a:xfrm>
          <a:off x="1920979" y="2650212"/>
          <a:ext cx="463142" cy="463142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90C8F-C766-44E8-B160-6F1CBE80BED2}">
      <dsp:nvSpPr>
        <dsp:cNvPr id="0" name=""/>
        <dsp:cNvSpPr/>
      </dsp:nvSpPr>
      <dsp:spPr>
        <a:xfrm rot="17700000">
          <a:off x="1372451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Запись темы в журнал</a:t>
          </a:r>
          <a:endParaRPr lang="ru-RU" sz="1100" kern="1200" dirty="0"/>
        </a:p>
      </dsp:txBody>
      <dsp:txXfrm>
        <a:off x="1372451" y="3294833"/>
        <a:ext cx="959497" cy="462633"/>
      </dsp:txXfrm>
    </dsp:sp>
    <dsp:sp modelId="{153D2EA0-B404-4BA1-88C8-670DF0A96C2C}">
      <dsp:nvSpPr>
        <dsp:cNvPr id="0" name=""/>
        <dsp:cNvSpPr/>
      </dsp:nvSpPr>
      <dsp:spPr>
        <a:xfrm rot="17700000">
          <a:off x="1973153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273DE-F8D7-4EDB-9902-35AD93655760}">
      <dsp:nvSpPr>
        <dsp:cNvPr id="0" name=""/>
        <dsp:cNvSpPr/>
      </dsp:nvSpPr>
      <dsp:spPr>
        <a:xfrm>
          <a:off x="2451259" y="2650212"/>
          <a:ext cx="463142" cy="463142"/>
        </a:xfrm>
        <a:prstGeom prst="ellipse">
          <a:avLst/>
        </a:prstGeom>
        <a:solidFill>
          <a:schemeClr val="accent5">
            <a:shade val="50000"/>
            <a:hueOff val="111419"/>
            <a:satOff val="2985"/>
            <a:lumOff val="13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BF8A9-775C-43CA-81D2-50AA857DC8B2}">
      <dsp:nvSpPr>
        <dsp:cNvPr id="0" name=""/>
        <dsp:cNvSpPr/>
      </dsp:nvSpPr>
      <dsp:spPr>
        <a:xfrm rot="17700000">
          <a:off x="1902730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Отметка пропуска уроков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1902730" y="3294833"/>
        <a:ext cx="959497" cy="462633"/>
      </dsp:txXfrm>
    </dsp:sp>
    <dsp:sp modelId="{ECFB0D7E-B471-44C5-A1DA-56CE58EE389A}">
      <dsp:nvSpPr>
        <dsp:cNvPr id="0" name=""/>
        <dsp:cNvSpPr/>
      </dsp:nvSpPr>
      <dsp:spPr>
        <a:xfrm rot="17700000">
          <a:off x="2503432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32B92E-A130-43F9-9618-BFF45A3EFE90}">
      <dsp:nvSpPr>
        <dsp:cNvPr id="0" name=""/>
        <dsp:cNvSpPr/>
      </dsp:nvSpPr>
      <dsp:spPr>
        <a:xfrm>
          <a:off x="2981538" y="2650212"/>
          <a:ext cx="463142" cy="463142"/>
        </a:xfrm>
        <a:prstGeom prst="ellipse">
          <a:avLst/>
        </a:prstGeom>
        <a:solidFill>
          <a:schemeClr val="accent5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35E98-5BBF-4182-AC18-777C54AF4101}">
      <dsp:nvSpPr>
        <dsp:cNvPr id="0" name=""/>
        <dsp:cNvSpPr/>
      </dsp:nvSpPr>
      <dsp:spPr>
        <a:xfrm rot="17700000">
          <a:off x="2433010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FF0000"/>
              </a:solidFill>
            </a:rPr>
            <a:t>Организация деятельности</a:t>
          </a:r>
          <a:endParaRPr lang="ru-RU" sz="1100" b="1" kern="1200" dirty="0">
            <a:solidFill>
              <a:srgbClr val="FF0000"/>
            </a:solidFill>
          </a:endParaRPr>
        </a:p>
      </dsp:txBody>
      <dsp:txXfrm>
        <a:off x="2433010" y="3294833"/>
        <a:ext cx="959497" cy="462633"/>
      </dsp:txXfrm>
    </dsp:sp>
    <dsp:sp modelId="{317983AD-8654-42C2-9D5A-E0A8A333DA3D}">
      <dsp:nvSpPr>
        <dsp:cNvPr id="0" name=""/>
        <dsp:cNvSpPr/>
      </dsp:nvSpPr>
      <dsp:spPr>
        <a:xfrm rot="17700000">
          <a:off x="3033712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193CD-0FC8-4C4E-951B-F35874E64237}">
      <dsp:nvSpPr>
        <dsp:cNvPr id="0" name=""/>
        <dsp:cNvSpPr/>
      </dsp:nvSpPr>
      <dsp:spPr>
        <a:xfrm>
          <a:off x="3511818" y="2650212"/>
          <a:ext cx="463142" cy="463142"/>
        </a:xfrm>
        <a:prstGeom prst="ellipse">
          <a:avLst/>
        </a:prstGeom>
        <a:solidFill>
          <a:schemeClr val="accent5">
            <a:shade val="50000"/>
            <a:hueOff val="334258"/>
            <a:satOff val="8955"/>
            <a:lumOff val="39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77100-F6FD-4451-863A-056EFC2D8F6B}">
      <dsp:nvSpPr>
        <dsp:cNvPr id="0" name=""/>
        <dsp:cNvSpPr/>
      </dsp:nvSpPr>
      <dsp:spPr>
        <a:xfrm rot="17700000">
          <a:off x="2963289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Текущее оценивание</a:t>
          </a:r>
          <a:endParaRPr lang="ru-RU" sz="1100" kern="1200" dirty="0"/>
        </a:p>
      </dsp:txBody>
      <dsp:txXfrm>
        <a:off x="2963289" y="3294833"/>
        <a:ext cx="959497" cy="462633"/>
      </dsp:txXfrm>
    </dsp:sp>
    <dsp:sp modelId="{0C596FAE-37A9-43A0-99BC-F188D6F3DEA8}">
      <dsp:nvSpPr>
        <dsp:cNvPr id="0" name=""/>
        <dsp:cNvSpPr/>
      </dsp:nvSpPr>
      <dsp:spPr>
        <a:xfrm rot="17700000">
          <a:off x="3563991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08C0B-EB3A-4355-9F84-0ED6246A598C}">
      <dsp:nvSpPr>
        <dsp:cNvPr id="0" name=""/>
        <dsp:cNvSpPr/>
      </dsp:nvSpPr>
      <dsp:spPr>
        <a:xfrm>
          <a:off x="4042169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FF509-3F2F-41F1-AEBE-7DF2F8A0F101}">
      <dsp:nvSpPr>
        <dsp:cNvPr id="0" name=""/>
        <dsp:cNvSpPr/>
      </dsp:nvSpPr>
      <dsp:spPr>
        <a:xfrm rot="17700000">
          <a:off x="4356563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Домашнее задание</a:t>
          </a:r>
          <a:endParaRPr lang="ru-RU" sz="1200" kern="1200" dirty="0"/>
        </a:p>
      </dsp:txBody>
      <dsp:txXfrm>
        <a:off x="4356563" y="1708272"/>
        <a:ext cx="1109184" cy="534541"/>
      </dsp:txXfrm>
    </dsp:sp>
    <dsp:sp modelId="{BFB3F88D-D5CA-454F-8015-BBC3918869E5}">
      <dsp:nvSpPr>
        <dsp:cNvPr id="0" name=""/>
        <dsp:cNvSpPr/>
      </dsp:nvSpPr>
      <dsp:spPr>
        <a:xfrm>
          <a:off x="5001714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7E69B-FF3D-4EEC-95E6-26E1DCDF2415}">
      <dsp:nvSpPr>
        <dsp:cNvPr id="0" name=""/>
        <dsp:cNvSpPr/>
      </dsp:nvSpPr>
      <dsp:spPr>
        <a:xfrm rot="17700000">
          <a:off x="5316108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Выставление итоговой отметки</a:t>
          </a:r>
          <a:endParaRPr lang="ru-RU" sz="1200" kern="1200" dirty="0"/>
        </a:p>
      </dsp:txBody>
      <dsp:txXfrm>
        <a:off x="5316108" y="1708272"/>
        <a:ext cx="1109184" cy="534541"/>
      </dsp:txXfrm>
    </dsp:sp>
    <dsp:sp modelId="{2C6E8A9A-5EE4-46C0-8887-A4C2FB090B77}">
      <dsp:nvSpPr>
        <dsp:cNvPr id="0" name=""/>
        <dsp:cNvSpPr/>
      </dsp:nvSpPr>
      <dsp:spPr>
        <a:xfrm>
          <a:off x="5961187" y="2650212"/>
          <a:ext cx="463142" cy="463142"/>
        </a:xfrm>
        <a:prstGeom prst="ellipse">
          <a:avLst/>
        </a:prstGeom>
        <a:solidFill>
          <a:schemeClr val="accent5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AF1CC-3010-4900-9845-006B76CE4664}">
      <dsp:nvSpPr>
        <dsp:cNvPr id="0" name=""/>
        <dsp:cNvSpPr/>
      </dsp:nvSpPr>
      <dsp:spPr>
        <a:xfrm rot="17700000">
          <a:off x="5412659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За учебный период</a:t>
          </a:r>
          <a:endParaRPr lang="ru-RU" sz="1100" kern="1200" dirty="0"/>
        </a:p>
      </dsp:txBody>
      <dsp:txXfrm>
        <a:off x="5412659" y="3294833"/>
        <a:ext cx="959497" cy="462633"/>
      </dsp:txXfrm>
    </dsp:sp>
    <dsp:sp modelId="{46B9EE41-216D-4245-876F-242A6D758667}">
      <dsp:nvSpPr>
        <dsp:cNvPr id="0" name=""/>
        <dsp:cNvSpPr/>
      </dsp:nvSpPr>
      <dsp:spPr>
        <a:xfrm rot="17700000">
          <a:off x="6013361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F32CF7-CB1D-48D0-994C-16B86958FA5F}">
      <dsp:nvSpPr>
        <dsp:cNvPr id="0" name=""/>
        <dsp:cNvSpPr/>
      </dsp:nvSpPr>
      <dsp:spPr>
        <a:xfrm>
          <a:off x="6491467" y="2650212"/>
          <a:ext cx="463142" cy="463142"/>
        </a:xfrm>
        <a:prstGeom prst="ellipse">
          <a:avLst/>
        </a:prstGeom>
        <a:solidFill>
          <a:schemeClr val="accent5">
            <a:shade val="50000"/>
            <a:hueOff val="111419"/>
            <a:satOff val="2985"/>
            <a:lumOff val="13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CC435-73A7-4C94-8069-35E072D451C2}">
      <dsp:nvSpPr>
        <dsp:cNvPr id="0" name=""/>
        <dsp:cNvSpPr/>
      </dsp:nvSpPr>
      <dsp:spPr>
        <a:xfrm rot="17700000">
          <a:off x="5942938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За год</a:t>
          </a:r>
          <a:endParaRPr lang="ru-RU" sz="1100" kern="1200" dirty="0"/>
        </a:p>
      </dsp:txBody>
      <dsp:txXfrm>
        <a:off x="5942938" y="3294833"/>
        <a:ext cx="959497" cy="462633"/>
      </dsp:txXfrm>
    </dsp:sp>
    <dsp:sp modelId="{4E31BFE3-116A-4A84-8902-6B1BE44EDB19}">
      <dsp:nvSpPr>
        <dsp:cNvPr id="0" name=""/>
        <dsp:cNvSpPr/>
      </dsp:nvSpPr>
      <dsp:spPr>
        <a:xfrm rot="17700000">
          <a:off x="6543641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8C34FC-5BB3-4C74-91B8-DF296E2CEE92}">
      <dsp:nvSpPr>
        <dsp:cNvPr id="0" name=""/>
        <dsp:cNvSpPr/>
      </dsp:nvSpPr>
      <dsp:spPr>
        <a:xfrm>
          <a:off x="7021818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CF1E0-F724-4071-A2B0-0DFDC59DF85D}">
      <dsp:nvSpPr>
        <dsp:cNvPr id="0" name=""/>
        <dsp:cNvSpPr/>
      </dsp:nvSpPr>
      <dsp:spPr>
        <a:xfrm rot="17700000">
          <a:off x="7336212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Сдача отчетов</a:t>
          </a:r>
          <a:endParaRPr lang="ru-RU" sz="1200" kern="1200" dirty="0"/>
        </a:p>
      </dsp:txBody>
      <dsp:txXfrm>
        <a:off x="7336212" y="1708272"/>
        <a:ext cx="1109184" cy="534541"/>
      </dsp:txXfrm>
    </dsp:sp>
    <dsp:sp modelId="{8FBBF6B3-3736-44CC-82C3-E4FAAEECFF01}">
      <dsp:nvSpPr>
        <dsp:cNvPr id="0" name=""/>
        <dsp:cNvSpPr/>
      </dsp:nvSpPr>
      <dsp:spPr>
        <a:xfrm>
          <a:off x="7981363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5ACA8-6E36-4D0B-8C14-E6B1458D43B9}">
      <dsp:nvSpPr>
        <dsp:cNvPr id="0" name=""/>
        <dsp:cNvSpPr/>
      </dsp:nvSpPr>
      <dsp:spPr>
        <a:xfrm rot="17700000">
          <a:off x="8295757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…</a:t>
          </a:r>
          <a:endParaRPr lang="ru-RU" sz="1200" kern="1200" dirty="0"/>
        </a:p>
      </dsp:txBody>
      <dsp:txXfrm>
        <a:off x="8295757" y="1708272"/>
        <a:ext cx="1109184" cy="5345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463CF-AF93-4E0C-ADDA-27E1431169B7}">
      <dsp:nvSpPr>
        <dsp:cNvPr id="0" name=""/>
        <dsp:cNvSpPr/>
      </dsp:nvSpPr>
      <dsp:spPr>
        <a:xfrm>
          <a:off x="1960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5EFAF-D5D3-4807-8D1B-714A5D19E2FB}">
      <dsp:nvSpPr>
        <dsp:cNvPr id="0" name=""/>
        <dsp:cNvSpPr/>
      </dsp:nvSpPr>
      <dsp:spPr>
        <a:xfrm rot="17700000">
          <a:off x="316354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Разработка рабочей программы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16354" y="1708272"/>
        <a:ext cx="1109184" cy="534541"/>
      </dsp:txXfrm>
    </dsp:sp>
    <dsp:sp modelId="{AD2C54E8-AAAF-4A28-8EAB-297D3FD54655}">
      <dsp:nvSpPr>
        <dsp:cNvPr id="0" name=""/>
        <dsp:cNvSpPr/>
      </dsp:nvSpPr>
      <dsp:spPr>
        <a:xfrm>
          <a:off x="961505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FFF0F-0852-4202-86F4-62D5FB0A0C51}">
      <dsp:nvSpPr>
        <dsp:cNvPr id="0" name=""/>
        <dsp:cNvSpPr/>
      </dsp:nvSpPr>
      <dsp:spPr>
        <a:xfrm rot="17700000">
          <a:off x="1275899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0000"/>
              </a:solidFill>
            </a:rPr>
            <a:t>Проведение занятия</a:t>
          </a:r>
          <a:endParaRPr lang="ru-RU" sz="1200" kern="1200" dirty="0">
            <a:solidFill>
              <a:srgbClr val="FF0000"/>
            </a:solidFill>
          </a:endParaRPr>
        </a:p>
      </dsp:txBody>
      <dsp:txXfrm>
        <a:off x="1275899" y="1708272"/>
        <a:ext cx="1109184" cy="534541"/>
      </dsp:txXfrm>
    </dsp:sp>
    <dsp:sp modelId="{1F27B293-6993-4C42-91B3-7246CAB3E0C1}">
      <dsp:nvSpPr>
        <dsp:cNvPr id="0" name=""/>
        <dsp:cNvSpPr/>
      </dsp:nvSpPr>
      <dsp:spPr>
        <a:xfrm>
          <a:off x="1920979" y="2650212"/>
          <a:ext cx="463142" cy="463142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90C8F-C766-44E8-B160-6F1CBE80BED2}">
      <dsp:nvSpPr>
        <dsp:cNvPr id="0" name=""/>
        <dsp:cNvSpPr/>
      </dsp:nvSpPr>
      <dsp:spPr>
        <a:xfrm rot="17700000">
          <a:off x="1372451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Запись темы в журнал</a:t>
          </a:r>
          <a:endParaRPr lang="ru-RU" sz="1100" kern="1200" dirty="0"/>
        </a:p>
      </dsp:txBody>
      <dsp:txXfrm>
        <a:off x="1372451" y="3294833"/>
        <a:ext cx="959497" cy="462633"/>
      </dsp:txXfrm>
    </dsp:sp>
    <dsp:sp modelId="{153D2EA0-B404-4BA1-88C8-670DF0A96C2C}">
      <dsp:nvSpPr>
        <dsp:cNvPr id="0" name=""/>
        <dsp:cNvSpPr/>
      </dsp:nvSpPr>
      <dsp:spPr>
        <a:xfrm rot="17700000">
          <a:off x="1973153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273DE-F8D7-4EDB-9902-35AD93655760}">
      <dsp:nvSpPr>
        <dsp:cNvPr id="0" name=""/>
        <dsp:cNvSpPr/>
      </dsp:nvSpPr>
      <dsp:spPr>
        <a:xfrm>
          <a:off x="2451259" y="2650212"/>
          <a:ext cx="463142" cy="463142"/>
        </a:xfrm>
        <a:prstGeom prst="ellipse">
          <a:avLst/>
        </a:prstGeom>
        <a:solidFill>
          <a:schemeClr val="accent5">
            <a:shade val="50000"/>
            <a:hueOff val="111419"/>
            <a:satOff val="2985"/>
            <a:lumOff val="13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BF8A9-775C-43CA-81D2-50AA857DC8B2}">
      <dsp:nvSpPr>
        <dsp:cNvPr id="0" name=""/>
        <dsp:cNvSpPr/>
      </dsp:nvSpPr>
      <dsp:spPr>
        <a:xfrm rot="17700000">
          <a:off x="1902730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Отметка пропуска уроков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1902730" y="3294833"/>
        <a:ext cx="959497" cy="462633"/>
      </dsp:txXfrm>
    </dsp:sp>
    <dsp:sp modelId="{ECFB0D7E-B471-44C5-A1DA-56CE58EE389A}">
      <dsp:nvSpPr>
        <dsp:cNvPr id="0" name=""/>
        <dsp:cNvSpPr/>
      </dsp:nvSpPr>
      <dsp:spPr>
        <a:xfrm rot="17700000">
          <a:off x="2503432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32B92E-A130-43F9-9618-BFF45A3EFE90}">
      <dsp:nvSpPr>
        <dsp:cNvPr id="0" name=""/>
        <dsp:cNvSpPr/>
      </dsp:nvSpPr>
      <dsp:spPr>
        <a:xfrm>
          <a:off x="2981538" y="2650212"/>
          <a:ext cx="463142" cy="463142"/>
        </a:xfrm>
        <a:prstGeom prst="ellipse">
          <a:avLst/>
        </a:prstGeom>
        <a:solidFill>
          <a:schemeClr val="accent5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35E98-5BBF-4182-AC18-777C54AF4101}">
      <dsp:nvSpPr>
        <dsp:cNvPr id="0" name=""/>
        <dsp:cNvSpPr/>
      </dsp:nvSpPr>
      <dsp:spPr>
        <a:xfrm rot="17700000">
          <a:off x="2433010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Организация деятельности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2433010" y="3294833"/>
        <a:ext cx="959497" cy="462633"/>
      </dsp:txXfrm>
    </dsp:sp>
    <dsp:sp modelId="{317983AD-8654-42C2-9D5A-E0A8A333DA3D}">
      <dsp:nvSpPr>
        <dsp:cNvPr id="0" name=""/>
        <dsp:cNvSpPr/>
      </dsp:nvSpPr>
      <dsp:spPr>
        <a:xfrm rot="17700000">
          <a:off x="3033712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193CD-0FC8-4C4E-951B-F35874E64237}">
      <dsp:nvSpPr>
        <dsp:cNvPr id="0" name=""/>
        <dsp:cNvSpPr/>
      </dsp:nvSpPr>
      <dsp:spPr>
        <a:xfrm>
          <a:off x="3511818" y="2650212"/>
          <a:ext cx="463142" cy="463142"/>
        </a:xfrm>
        <a:prstGeom prst="ellipse">
          <a:avLst/>
        </a:prstGeom>
        <a:solidFill>
          <a:schemeClr val="accent5">
            <a:shade val="50000"/>
            <a:hueOff val="334258"/>
            <a:satOff val="8955"/>
            <a:lumOff val="39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77100-F6FD-4451-863A-056EFC2D8F6B}">
      <dsp:nvSpPr>
        <dsp:cNvPr id="0" name=""/>
        <dsp:cNvSpPr/>
      </dsp:nvSpPr>
      <dsp:spPr>
        <a:xfrm rot="17700000">
          <a:off x="2963289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FF0000"/>
              </a:solidFill>
            </a:rPr>
            <a:t>Текущее оценивание</a:t>
          </a:r>
          <a:endParaRPr lang="ru-RU" sz="1100" kern="1200" dirty="0">
            <a:solidFill>
              <a:srgbClr val="FF0000"/>
            </a:solidFill>
          </a:endParaRPr>
        </a:p>
      </dsp:txBody>
      <dsp:txXfrm>
        <a:off x="2963289" y="3294833"/>
        <a:ext cx="959497" cy="462633"/>
      </dsp:txXfrm>
    </dsp:sp>
    <dsp:sp modelId="{0C596FAE-37A9-43A0-99BC-F188D6F3DEA8}">
      <dsp:nvSpPr>
        <dsp:cNvPr id="0" name=""/>
        <dsp:cNvSpPr/>
      </dsp:nvSpPr>
      <dsp:spPr>
        <a:xfrm rot="17700000">
          <a:off x="3563991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08C0B-EB3A-4355-9F84-0ED6246A598C}">
      <dsp:nvSpPr>
        <dsp:cNvPr id="0" name=""/>
        <dsp:cNvSpPr/>
      </dsp:nvSpPr>
      <dsp:spPr>
        <a:xfrm>
          <a:off x="4042169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FF509-3F2F-41F1-AEBE-7DF2F8A0F101}">
      <dsp:nvSpPr>
        <dsp:cNvPr id="0" name=""/>
        <dsp:cNvSpPr/>
      </dsp:nvSpPr>
      <dsp:spPr>
        <a:xfrm rot="17700000">
          <a:off x="4356563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Домашнее задание</a:t>
          </a:r>
          <a:endParaRPr lang="ru-RU" sz="1200" kern="1200" dirty="0"/>
        </a:p>
      </dsp:txBody>
      <dsp:txXfrm>
        <a:off x="4356563" y="1708272"/>
        <a:ext cx="1109184" cy="534541"/>
      </dsp:txXfrm>
    </dsp:sp>
    <dsp:sp modelId="{BFB3F88D-D5CA-454F-8015-BBC3918869E5}">
      <dsp:nvSpPr>
        <dsp:cNvPr id="0" name=""/>
        <dsp:cNvSpPr/>
      </dsp:nvSpPr>
      <dsp:spPr>
        <a:xfrm>
          <a:off x="5001714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7E69B-FF3D-4EEC-95E6-26E1DCDF2415}">
      <dsp:nvSpPr>
        <dsp:cNvPr id="0" name=""/>
        <dsp:cNvSpPr/>
      </dsp:nvSpPr>
      <dsp:spPr>
        <a:xfrm rot="17700000">
          <a:off x="5316108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Выставление итоговой отметки</a:t>
          </a:r>
          <a:endParaRPr lang="ru-RU" sz="1200" kern="1200" dirty="0"/>
        </a:p>
      </dsp:txBody>
      <dsp:txXfrm>
        <a:off x="5316108" y="1708272"/>
        <a:ext cx="1109184" cy="534541"/>
      </dsp:txXfrm>
    </dsp:sp>
    <dsp:sp modelId="{2C6E8A9A-5EE4-46C0-8887-A4C2FB090B77}">
      <dsp:nvSpPr>
        <dsp:cNvPr id="0" name=""/>
        <dsp:cNvSpPr/>
      </dsp:nvSpPr>
      <dsp:spPr>
        <a:xfrm>
          <a:off x="5961187" y="2650212"/>
          <a:ext cx="463142" cy="463142"/>
        </a:xfrm>
        <a:prstGeom prst="ellipse">
          <a:avLst/>
        </a:prstGeom>
        <a:solidFill>
          <a:schemeClr val="accent5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AF1CC-3010-4900-9845-006B76CE4664}">
      <dsp:nvSpPr>
        <dsp:cNvPr id="0" name=""/>
        <dsp:cNvSpPr/>
      </dsp:nvSpPr>
      <dsp:spPr>
        <a:xfrm rot="17700000">
          <a:off x="5412659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За учебный период</a:t>
          </a:r>
          <a:endParaRPr lang="ru-RU" sz="1100" kern="1200" dirty="0"/>
        </a:p>
      </dsp:txBody>
      <dsp:txXfrm>
        <a:off x="5412659" y="3294833"/>
        <a:ext cx="959497" cy="462633"/>
      </dsp:txXfrm>
    </dsp:sp>
    <dsp:sp modelId="{46B9EE41-216D-4245-876F-242A6D758667}">
      <dsp:nvSpPr>
        <dsp:cNvPr id="0" name=""/>
        <dsp:cNvSpPr/>
      </dsp:nvSpPr>
      <dsp:spPr>
        <a:xfrm rot="17700000">
          <a:off x="6013361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F32CF7-CB1D-48D0-994C-16B86958FA5F}">
      <dsp:nvSpPr>
        <dsp:cNvPr id="0" name=""/>
        <dsp:cNvSpPr/>
      </dsp:nvSpPr>
      <dsp:spPr>
        <a:xfrm>
          <a:off x="6491467" y="2650212"/>
          <a:ext cx="463142" cy="463142"/>
        </a:xfrm>
        <a:prstGeom prst="ellipse">
          <a:avLst/>
        </a:prstGeom>
        <a:solidFill>
          <a:schemeClr val="accent5">
            <a:shade val="50000"/>
            <a:hueOff val="111419"/>
            <a:satOff val="2985"/>
            <a:lumOff val="13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CC435-73A7-4C94-8069-35E072D451C2}">
      <dsp:nvSpPr>
        <dsp:cNvPr id="0" name=""/>
        <dsp:cNvSpPr/>
      </dsp:nvSpPr>
      <dsp:spPr>
        <a:xfrm rot="17700000">
          <a:off x="5942938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За год</a:t>
          </a:r>
          <a:endParaRPr lang="ru-RU" sz="1100" kern="1200" dirty="0"/>
        </a:p>
      </dsp:txBody>
      <dsp:txXfrm>
        <a:off x="5942938" y="3294833"/>
        <a:ext cx="959497" cy="462633"/>
      </dsp:txXfrm>
    </dsp:sp>
    <dsp:sp modelId="{4E31BFE3-116A-4A84-8902-6B1BE44EDB19}">
      <dsp:nvSpPr>
        <dsp:cNvPr id="0" name=""/>
        <dsp:cNvSpPr/>
      </dsp:nvSpPr>
      <dsp:spPr>
        <a:xfrm rot="17700000">
          <a:off x="6543641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8C34FC-5BB3-4C74-91B8-DF296E2CEE92}">
      <dsp:nvSpPr>
        <dsp:cNvPr id="0" name=""/>
        <dsp:cNvSpPr/>
      </dsp:nvSpPr>
      <dsp:spPr>
        <a:xfrm>
          <a:off x="7021818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CF1E0-F724-4071-A2B0-0DFDC59DF85D}">
      <dsp:nvSpPr>
        <dsp:cNvPr id="0" name=""/>
        <dsp:cNvSpPr/>
      </dsp:nvSpPr>
      <dsp:spPr>
        <a:xfrm rot="17700000">
          <a:off x="7336212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Сдача отчетов</a:t>
          </a:r>
          <a:endParaRPr lang="ru-RU" sz="1200" kern="1200" dirty="0"/>
        </a:p>
      </dsp:txBody>
      <dsp:txXfrm>
        <a:off x="7336212" y="1708272"/>
        <a:ext cx="1109184" cy="534541"/>
      </dsp:txXfrm>
    </dsp:sp>
    <dsp:sp modelId="{8FBBF6B3-3736-44CC-82C3-E4FAAEECFF01}">
      <dsp:nvSpPr>
        <dsp:cNvPr id="0" name=""/>
        <dsp:cNvSpPr/>
      </dsp:nvSpPr>
      <dsp:spPr>
        <a:xfrm>
          <a:off x="7981363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5ACA8-6E36-4D0B-8C14-E6B1458D43B9}">
      <dsp:nvSpPr>
        <dsp:cNvPr id="0" name=""/>
        <dsp:cNvSpPr/>
      </dsp:nvSpPr>
      <dsp:spPr>
        <a:xfrm rot="17700000">
          <a:off x="8295757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…</a:t>
          </a:r>
          <a:endParaRPr lang="ru-RU" sz="1200" kern="1200" dirty="0"/>
        </a:p>
      </dsp:txBody>
      <dsp:txXfrm>
        <a:off x="8295757" y="1708272"/>
        <a:ext cx="1109184" cy="5345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463CF-AF93-4E0C-ADDA-27E1431169B7}">
      <dsp:nvSpPr>
        <dsp:cNvPr id="0" name=""/>
        <dsp:cNvSpPr/>
      </dsp:nvSpPr>
      <dsp:spPr>
        <a:xfrm>
          <a:off x="1960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5EFAF-D5D3-4807-8D1B-714A5D19E2FB}">
      <dsp:nvSpPr>
        <dsp:cNvPr id="0" name=""/>
        <dsp:cNvSpPr/>
      </dsp:nvSpPr>
      <dsp:spPr>
        <a:xfrm rot="17700000">
          <a:off x="316354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Разработка рабочей программы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16354" y="1708272"/>
        <a:ext cx="1109184" cy="534541"/>
      </dsp:txXfrm>
    </dsp:sp>
    <dsp:sp modelId="{AD2C54E8-AAAF-4A28-8EAB-297D3FD54655}">
      <dsp:nvSpPr>
        <dsp:cNvPr id="0" name=""/>
        <dsp:cNvSpPr/>
      </dsp:nvSpPr>
      <dsp:spPr>
        <a:xfrm>
          <a:off x="961505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FFF0F-0852-4202-86F4-62D5FB0A0C51}">
      <dsp:nvSpPr>
        <dsp:cNvPr id="0" name=""/>
        <dsp:cNvSpPr/>
      </dsp:nvSpPr>
      <dsp:spPr>
        <a:xfrm rot="17700000">
          <a:off x="1275899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Проведение занятия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275899" y="1708272"/>
        <a:ext cx="1109184" cy="534541"/>
      </dsp:txXfrm>
    </dsp:sp>
    <dsp:sp modelId="{1F27B293-6993-4C42-91B3-7246CAB3E0C1}">
      <dsp:nvSpPr>
        <dsp:cNvPr id="0" name=""/>
        <dsp:cNvSpPr/>
      </dsp:nvSpPr>
      <dsp:spPr>
        <a:xfrm>
          <a:off x="1920979" y="2650212"/>
          <a:ext cx="463142" cy="463142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90C8F-C766-44E8-B160-6F1CBE80BED2}">
      <dsp:nvSpPr>
        <dsp:cNvPr id="0" name=""/>
        <dsp:cNvSpPr/>
      </dsp:nvSpPr>
      <dsp:spPr>
        <a:xfrm rot="17700000">
          <a:off x="1372451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Запись темы в журнал</a:t>
          </a:r>
          <a:endParaRPr lang="ru-RU" sz="1100" kern="1200" dirty="0"/>
        </a:p>
      </dsp:txBody>
      <dsp:txXfrm>
        <a:off x="1372451" y="3294833"/>
        <a:ext cx="959497" cy="462633"/>
      </dsp:txXfrm>
    </dsp:sp>
    <dsp:sp modelId="{153D2EA0-B404-4BA1-88C8-670DF0A96C2C}">
      <dsp:nvSpPr>
        <dsp:cNvPr id="0" name=""/>
        <dsp:cNvSpPr/>
      </dsp:nvSpPr>
      <dsp:spPr>
        <a:xfrm rot="17700000">
          <a:off x="1973153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273DE-F8D7-4EDB-9902-35AD93655760}">
      <dsp:nvSpPr>
        <dsp:cNvPr id="0" name=""/>
        <dsp:cNvSpPr/>
      </dsp:nvSpPr>
      <dsp:spPr>
        <a:xfrm>
          <a:off x="2451259" y="2650212"/>
          <a:ext cx="463142" cy="463142"/>
        </a:xfrm>
        <a:prstGeom prst="ellipse">
          <a:avLst/>
        </a:prstGeom>
        <a:solidFill>
          <a:schemeClr val="accent5">
            <a:shade val="50000"/>
            <a:hueOff val="111419"/>
            <a:satOff val="2985"/>
            <a:lumOff val="13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BF8A9-775C-43CA-81D2-50AA857DC8B2}">
      <dsp:nvSpPr>
        <dsp:cNvPr id="0" name=""/>
        <dsp:cNvSpPr/>
      </dsp:nvSpPr>
      <dsp:spPr>
        <a:xfrm rot="17700000">
          <a:off x="1902730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Отметка пропуска уроков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1902730" y="3294833"/>
        <a:ext cx="959497" cy="462633"/>
      </dsp:txXfrm>
    </dsp:sp>
    <dsp:sp modelId="{ECFB0D7E-B471-44C5-A1DA-56CE58EE389A}">
      <dsp:nvSpPr>
        <dsp:cNvPr id="0" name=""/>
        <dsp:cNvSpPr/>
      </dsp:nvSpPr>
      <dsp:spPr>
        <a:xfrm rot="17700000">
          <a:off x="2503432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32B92E-A130-43F9-9618-BFF45A3EFE90}">
      <dsp:nvSpPr>
        <dsp:cNvPr id="0" name=""/>
        <dsp:cNvSpPr/>
      </dsp:nvSpPr>
      <dsp:spPr>
        <a:xfrm>
          <a:off x="2981538" y="2650212"/>
          <a:ext cx="463142" cy="463142"/>
        </a:xfrm>
        <a:prstGeom prst="ellipse">
          <a:avLst/>
        </a:prstGeom>
        <a:solidFill>
          <a:schemeClr val="accent5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35E98-5BBF-4182-AC18-777C54AF4101}">
      <dsp:nvSpPr>
        <dsp:cNvPr id="0" name=""/>
        <dsp:cNvSpPr/>
      </dsp:nvSpPr>
      <dsp:spPr>
        <a:xfrm rot="17700000">
          <a:off x="2433010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Организация деятельности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2433010" y="3294833"/>
        <a:ext cx="959497" cy="462633"/>
      </dsp:txXfrm>
    </dsp:sp>
    <dsp:sp modelId="{317983AD-8654-42C2-9D5A-E0A8A333DA3D}">
      <dsp:nvSpPr>
        <dsp:cNvPr id="0" name=""/>
        <dsp:cNvSpPr/>
      </dsp:nvSpPr>
      <dsp:spPr>
        <a:xfrm rot="17700000">
          <a:off x="3033712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193CD-0FC8-4C4E-951B-F35874E64237}">
      <dsp:nvSpPr>
        <dsp:cNvPr id="0" name=""/>
        <dsp:cNvSpPr/>
      </dsp:nvSpPr>
      <dsp:spPr>
        <a:xfrm>
          <a:off x="3511818" y="2650212"/>
          <a:ext cx="463142" cy="463142"/>
        </a:xfrm>
        <a:prstGeom prst="ellipse">
          <a:avLst/>
        </a:prstGeom>
        <a:solidFill>
          <a:schemeClr val="accent5">
            <a:shade val="50000"/>
            <a:hueOff val="334258"/>
            <a:satOff val="8955"/>
            <a:lumOff val="39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77100-F6FD-4451-863A-056EFC2D8F6B}">
      <dsp:nvSpPr>
        <dsp:cNvPr id="0" name=""/>
        <dsp:cNvSpPr/>
      </dsp:nvSpPr>
      <dsp:spPr>
        <a:xfrm rot="17700000">
          <a:off x="2963289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Текущее оценивание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2963289" y="3294833"/>
        <a:ext cx="959497" cy="462633"/>
      </dsp:txXfrm>
    </dsp:sp>
    <dsp:sp modelId="{0C596FAE-37A9-43A0-99BC-F188D6F3DEA8}">
      <dsp:nvSpPr>
        <dsp:cNvPr id="0" name=""/>
        <dsp:cNvSpPr/>
      </dsp:nvSpPr>
      <dsp:spPr>
        <a:xfrm rot="17700000">
          <a:off x="3563991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08C0B-EB3A-4355-9F84-0ED6246A598C}">
      <dsp:nvSpPr>
        <dsp:cNvPr id="0" name=""/>
        <dsp:cNvSpPr/>
      </dsp:nvSpPr>
      <dsp:spPr>
        <a:xfrm>
          <a:off x="4042169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FF509-3F2F-41F1-AEBE-7DF2F8A0F101}">
      <dsp:nvSpPr>
        <dsp:cNvPr id="0" name=""/>
        <dsp:cNvSpPr/>
      </dsp:nvSpPr>
      <dsp:spPr>
        <a:xfrm rot="17700000">
          <a:off x="4356563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0000"/>
              </a:solidFill>
            </a:rPr>
            <a:t>Домашнее задание</a:t>
          </a:r>
          <a:endParaRPr lang="ru-RU" sz="1200" kern="1200" dirty="0">
            <a:solidFill>
              <a:srgbClr val="FF0000"/>
            </a:solidFill>
          </a:endParaRPr>
        </a:p>
      </dsp:txBody>
      <dsp:txXfrm>
        <a:off x="4356563" y="1708272"/>
        <a:ext cx="1109184" cy="534541"/>
      </dsp:txXfrm>
    </dsp:sp>
    <dsp:sp modelId="{BFB3F88D-D5CA-454F-8015-BBC3918869E5}">
      <dsp:nvSpPr>
        <dsp:cNvPr id="0" name=""/>
        <dsp:cNvSpPr/>
      </dsp:nvSpPr>
      <dsp:spPr>
        <a:xfrm>
          <a:off x="5001714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7E69B-FF3D-4EEC-95E6-26E1DCDF2415}">
      <dsp:nvSpPr>
        <dsp:cNvPr id="0" name=""/>
        <dsp:cNvSpPr/>
      </dsp:nvSpPr>
      <dsp:spPr>
        <a:xfrm rot="17700000">
          <a:off x="5316108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Выставление итоговой отметки</a:t>
          </a:r>
          <a:endParaRPr lang="ru-RU" sz="1200" kern="1200" dirty="0"/>
        </a:p>
      </dsp:txBody>
      <dsp:txXfrm>
        <a:off x="5316108" y="1708272"/>
        <a:ext cx="1109184" cy="534541"/>
      </dsp:txXfrm>
    </dsp:sp>
    <dsp:sp modelId="{2C6E8A9A-5EE4-46C0-8887-A4C2FB090B77}">
      <dsp:nvSpPr>
        <dsp:cNvPr id="0" name=""/>
        <dsp:cNvSpPr/>
      </dsp:nvSpPr>
      <dsp:spPr>
        <a:xfrm>
          <a:off x="5961187" y="2650212"/>
          <a:ext cx="463142" cy="463142"/>
        </a:xfrm>
        <a:prstGeom prst="ellipse">
          <a:avLst/>
        </a:prstGeom>
        <a:solidFill>
          <a:schemeClr val="accent5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AF1CC-3010-4900-9845-006B76CE4664}">
      <dsp:nvSpPr>
        <dsp:cNvPr id="0" name=""/>
        <dsp:cNvSpPr/>
      </dsp:nvSpPr>
      <dsp:spPr>
        <a:xfrm rot="17700000">
          <a:off x="5412659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За учебный период</a:t>
          </a:r>
          <a:endParaRPr lang="ru-RU" sz="1100" kern="1200" dirty="0"/>
        </a:p>
      </dsp:txBody>
      <dsp:txXfrm>
        <a:off x="5412659" y="3294833"/>
        <a:ext cx="959497" cy="462633"/>
      </dsp:txXfrm>
    </dsp:sp>
    <dsp:sp modelId="{46B9EE41-216D-4245-876F-242A6D758667}">
      <dsp:nvSpPr>
        <dsp:cNvPr id="0" name=""/>
        <dsp:cNvSpPr/>
      </dsp:nvSpPr>
      <dsp:spPr>
        <a:xfrm rot="17700000">
          <a:off x="6013361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F32CF7-CB1D-48D0-994C-16B86958FA5F}">
      <dsp:nvSpPr>
        <dsp:cNvPr id="0" name=""/>
        <dsp:cNvSpPr/>
      </dsp:nvSpPr>
      <dsp:spPr>
        <a:xfrm>
          <a:off x="6491467" y="2650212"/>
          <a:ext cx="463142" cy="463142"/>
        </a:xfrm>
        <a:prstGeom prst="ellipse">
          <a:avLst/>
        </a:prstGeom>
        <a:solidFill>
          <a:schemeClr val="accent5">
            <a:shade val="50000"/>
            <a:hueOff val="111419"/>
            <a:satOff val="2985"/>
            <a:lumOff val="13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CC435-73A7-4C94-8069-35E072D451C2}">
      <dsp:nvSpPr>
        <dsp:cNvPr id="0" name=""/>
        <dsp:cNvSpPr/>
      </dsp:nvSpPr>
      <dsp:spPr>
        <a:xfrm rot="17700000">
          <a:off x="5942938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За год</a:t>
          </a:r>
          <a:endParaRPr lang="ru-RU" sz="1100" kern="1200" dirty="0"/>
        </a:p>
      </dsp:txBody>
      <dsp:txXfrm>
        <a:off x="5942938" y="3294833"/>
        <a:ext cx="959497" cy="462633"/>
      </dsp:txXfrm>
    </dsp:sp>
    <dsp:sp modelId="{4E31BFE3-116A-4A84-8902-6B1BE44EDB19}">
      <dsp:nvSpPr>
        <dsp:cNvPr id="0" name=""/>
        <dsp:cNvSpPr/>
      </dsp:nvSpPr>
      <dsp:spPr>
        <a:xfrm rot="17700000">
          <a:off x="6543641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8C34FC-5BB3-4C74-91B8-DF296E2CEE92}">
      <dsp:nvSpPr>
        <dsp:cNvPr id="0" name=""/>
        <dsp:cNvSpPr/>
      </dsp:nvSpPr>
      <dsp:spPr>
        <a:xfrm>
          <a:off x="7021818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CF1E0-F724-4071-A2B0-0DFDC59DF85D}">
      <dsp:nvSpPr>
        <dsp:cNvPr id="0" name=""/>
        <dsp:cNvSpPr/>
      </dsp:nvSpPr>
      <dsp:spPr>
        <a:xfrm rot="17700000">
          <a:off x="7336212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Сдача отчетов</a:t>
          </a:r>
          <a:endParaRPr lang="ru-RU" sz="1200" kern="1200" dirty="0"/>
        </a:p>
      </dsp:txBody>
      <dsp:txXfrm>
        <a:off x="7336212" y="1708272"/>
        <a:ext cx="1109184" cy="534541"/>
      </dsp:txXfrm>
    </dsp:sp>
    <dsp:sp modelId="{8FBBF6B3-3736-44CC-82C3-E4FAAEECFF01}">
      <dsp:nvSpPr>
        <dsp:cNvPr id="0" name=""/>
        <dsp:cNvSpPr/>
      </dsp:nvSpPr>
      <dsp:spPr>
        <a:xfrm>
          <a:off x="7981363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5ACA8-6E36-4D0B-8C14-E6B1458D43B9}">
      <dsp:nvSpPr>
        <dsp:cNvPr id="0" name=""/>
        <dsp:cNvSpPr/>
      </dsp:nvSpPr>
      <dsp:spPr>
        <a:xfrm rot="17700000">
          <a:off x="8295757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…</a:t>
          </a:r>
          <a:endParaRPr lang="ru-RU" sz="1200" kern="1200" dirty="0"/>
        </a:p>
      </dsp:txBody>
      <dsp:txXfrm>
        <a:off x="8295757" y="1708272"/>
        <a:ext cx="1109184" cy="5345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463CF-AF93-4E0C-ADDA-27E1431169B7}">
      <dsp:nvSpPr>
        <dsp:cNvPr id="0" name=""/>
        <dsp:cNvSpPr/>
      </dsp:nvSpPr>
      <dsp:spPr>
        <a:xfrm>
          <a:off x="1960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5EFAF-D5D3-4807-8D1B-714A5D19E2FB}">
      <dsp:nvSpPr>
        <dsp:cNvPr id="0" name=""/>
        <dsp:cNvSpPr/>
      </dsp:nvSpPr>
      <dsp:spPr>
        <a:xfrm rot="17700000">
          <a:off x="316354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Разработка рабочей программы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16354" y="1708272"/>
        <a:ext cx="1109184" cy="534541"/>
      </dsp:txXfrm>
    </dsp:sp>
    <dsp:sp modelId="{AD2C54E8-AAAF-4A28-8EAB-297D3FD54655}">
      <dsp:nvSpPr>
        <dsp:cNvPr id="0" name=""/>
        <dsp:cNvSpPr/>
      </dsp:nvSpPr>
      <dsp:spPr>
        <a:xfrm>
          <a:off x="961505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FFF0F-0852-4202-86F4-62D5FB0A0C51}">
      <dsp:nvSpPr>
        <dsp:cNvPr id="0" name=""/>
        <dsp:cNvSpPr/>
      </dsp:nvSpPr>
      <dsp:spPr>
        <a:xfrm rot="17700000">
          <a:off x="1275899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Проведение занятия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275899" y="1708272"/>
        <a:ext cx="1109184" cy="534541"/>
      </dsp:txXfrm>
    </dsp:sp>
    <dsp:sp modelId="{1F27B293-6993-4C42-91B3-7246CAB3E0C1}">
      <dsp:nvSpPr>
        <dsp:cNvPr id="0" name=""/>
        <dsp:cNvSpPr/>
      </dsp:nvSpPr>
      <dsp:spPr>
        <a:xfrm>
          <a:off x="1920979" y="2650212"/>
          <a:ext cx="463142" cy="463142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90C8F-C766-44E8-B160-6F1CBE80BED2}">
      <dsp:nvSpPr>
        <dsp:cNvPr id="0" name=""/>
        <dsp:cNvSpPr/>
      </dsp:nvSpPr>
      <dsp:spPr>
        <a:xfrm rot="17700000">
          <a:off x="1372451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Запись темы в журнал</a:t>
          </a:r>
          <a:endParaRPr lang="ru-RU" sz="1100" kern="1200" dirty="0"/>
        </a:p>
      </dsp:txBody>
      <dsp:txXfrm>
        <a:off x="1372451" y="3294833"/>
        <a:ext cx="959497" cy="462633"/>
      </dsp:txXfrm>
    </dsp:sp>
    <dsp:sp modelId="{153D2EA0-B404-4BA1-88C8-670DF0A96C2C}">
      <dsp:nvSpPr>
        <dsp:cNvPr id="0" name=""/>
        <dsp:cNvSpPr/>
      </dsp:nvSpPr>
      <dsp:spPr>
        <a:xfrm rot="17700000">
          <a:off x="1973153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273DE-F8D7-4EDB-9902-35AD93655760}">
      <dsp:nvSpPr>
        <dsp:cNvPr id="0" name=""/>
        <dsp:cNvSpPr/>
      </dsp:nvSpPr>
      <dsp:spPr>
        <a:xfrm>
          <a:off x="2451259" y="2650212"/>
          <a:ext cx="463142" cy="463142"/>
        </a:xfrm>
        <a:prstGeom prst="ellipse">
          <a:avLst/>
        </a:prstGeom>
        <a:solidFill>
          <a:schemeClr val="accent5">
            <a:shade val="50000"/>
            <a:hueOff val="111419"/>
            <a:satOff val="2985"/>
            <a:lumOff val="13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BF8A9-775C-43CA-81D2-50AA857DC8B2}">
      <dsp:nvSpPr>
        <dsp:cNvPr id="0" name=""/>
        <dsp:cNvSpPr/>
      </dsp:nvSpPr>
      <dsp:spPr>
        <a:xfrm rot="17700000">
          <a:off x="1902730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Отметка пропуска уроков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1902730" y="3294833"/>
        <a:ext cx="959497" cy="462633"/>
      </dsp:txXfrm>
    </dsp:sp>
    <dsp:sp modelId="{ECFB0D7E-B471-44C5-A1DA-56CE58EE389A}">
      <dsp:nvSpPr>
        <dsp:cNvPr id="0" name=""/>
        <dsp:cNvSpPr/>
      </dsp:nvSpPr>
      <dsp:spPr>
        <a:xfrm rot="17700000">
          <a:off x="2503432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32B92E-A130-43F9-9618-BFF45A3EFE90}">
      <dsp:nvSpPr>
        <dsp:cNvPr id="0" name=""/>
        <dsp:cNvSpPr/>
      </dsp:nvSpPr>
      <dsp:spPr>
        <a:xfrm>
          <a:off x="2981538" y="2650212"/>
          <a:ext cx="463142" cy="463142"/>
        </a:xfrm>
        <a:prstGeom prst="ellipse">
          <a:avLst/>
        </a:prstGeom>
        <a:solidFill>
          <a:schemeClr val="accent5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35E98-5BBF-4182-AC18-777C54AF4101}">
      <dsp:nvSpPr>
        <dsp:cNvPr id="0" name=""/>
        <dsp:cNvSpPr/>
      </dsp:nvSpPr>
      <dsp:spPr>
        <a:xfrm rot="17700000">
          <a:off x="2433010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Организация деятельности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2433010" y="3294833"/>
        <a:ext cx="959497" cy="462633"/>
      </dsp:txXfrm>
    </dsp:sp>
    <dsp:sp modelId="{317983AD-8654-42C2-9D5A-E0A8A333DA3D}">
      <dsp:nvSpPr>
        <dsp:cNvPr id="0" name=""/>
        <dsp:cNvSpPr/>
      </dsp:nvSpPr>
      <dsp:spPr>
        <a:xfrm rot="17700000">
          <a:off x="3033712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193CD-0FC8-4C4E-951B-F35874E64237}">
      <dsp:nvSpPr>
        <dsp:cNvPr id="0" name=""/>
        <dsp:cNvSpPr/>
      </dsp:nvSpPr>
      <dsp:spPr>
        <a:xfrm>
          <a:off x="3511818" y="2650212"/>
          <a:ext cx="463142" cy="463142"/>
        </a:xfrm>
        <a:prstGeom prst="ellipse">
          <a:avLst/>
        </a:prstGeom>
        <a:solidFill>
          <a:schemeClr val="accent5">
            <a:shade val="50000"/>
            <a:hueOff val="334258"/>
            <a:satOff val="8955"/>
            <a:lumOff val="39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77100-F6FD-4451-863A-056EFC2D8F6B}">
      <dsp:nvSpPr>
        <dsp:cNvPr id="0" name=""/>
        <dsp:cNvSpPr/>
      </dsp:nvSpPr>
      <dsp:spPr>
        <a:xfrm rot="17700000">
          <a:off x="2963289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Текущее оценивание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2963289" y="3294833"/>
        <a:ext cx="959497" cy="462633"/>
      </dsp:txXfrm>
    </dsp:sp>
    <dsp:sp modelId="{0C596FAE-37A9-43A0-99BC-F188D6F3DEA8}">
      <dsp:nvSpPr>
        <dsp:cNvPr id="0" name=""/>
        <dsp:cNvSpPr/>
      </dsp:nvSpPr>
      <dsp:spPr>
        <a:xfrm rot="17700000">
          <a:off x="3563991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08C0B-EB3A-4355-9F84-0ED6246A598C}">
      <dsp:nvSpPr>
        <dsp:cNvPr id="0" name=""/>
        <dsp:cNvSpPr/>
      </dsp:nvSpPr>
      <dsp:spPr>
        <a:xfrm>
          <a:off x="4042169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FF509-3F2F-41F1-AEBE-7DF2F8A0F101}">
      <dsp:nvSpPr>
        <dsp:cNvPr id="0" name=""/>
        <dsp:cNvSpPr/>
      </dsp:nvSpPr>
      <dsp:spPr>
        <a:xfrm rot="17700000">
          <a:off x="4356563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Домашнее задание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356563" y="1708272"/>
        <a:ext cx="1109184" cy="534541"/>
      </dsp:txXfrm>
    </dsp:sp>
    <dsp:sp modelId="{BFB3F88D-D5CA-454F-8015-BBC3918869E5}">
      <dsp:nvSpPr>
        <dsp:cNvPr id="0" name=""/>
        <dsp:cNvSpPr/>
      </dsp:nvSpPr>
      <dsp:spPr>
        <a:xfrm>
          <a:off x="5001714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7E69B-FF3D-4EEC-95E6-26E1DCDF2415}">
      <dsp:nvSpPr>
        <dsp:cNvPr id="0" name=""/>
        <dsp:cNvSpPr/>
      </dsp:nvSpPr>
      <dsp:spPr>
        <a:xfrm rot="17700000">
          <a:off x="5316108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0000"/>
              </a:solidFill>
            </a:rPr>
            <a:t>Выставление итоговой отметки</a:t>
          </a:r>
          <a:endParaRPr lang="ru-RU" sz="1200" kern="1200" dirty="0">
            <a:solidFill>
              <a:srgbClr val="FF0000"/>
            </a:solidFill>
          </a:endParaRPr>
        </a:p>
      </dsp:txBody>
      <dsp:txXfrm>
        <a:off x="5316108" y="1708272"/>
        <a:ext cx="1109184" cy="534541"/>
      </dsp:txXfrm>
    </dsp:sp>
    <dsp:sp modelId="{2C6E8A9A-5EE4-46C0-8887-A4C2FB090B77}">
      <dsp:nvSpPr>
        <dsp:cNvPr id="0" name=""/>
        <dsp:cNvSpPr/>
      </dsp:nvSpPr>
      <dsp:spPr>
        <a:xfrm>
          <a:off x="5961187" y="2650212"/>
          <a:ext cx="463142" cy="463142"/>
        </a:xfrm>
        <a:prstGeom prst="ellipse">
          <a:avLst/>
        </a:prstGeom>
        <a:solidFill>
          <a:schemeClr val="accent5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AF1CC-3010-4900-9845-006B76CE4664}">
      <dsp:nvSpPr>
        <dsp:cNvPr id="0" name=""/>
        <dsp:cNvSpPr/>
      </dsp:nvSpPr>
      <dsp:spPr>
        <a:xfrm rot="17700000">
          <a:off x="5412659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За учебный период</a:t>
          </a:r>
          <a:endParaRPr lang="ru-RU" sz="1100" kern="1200" dirty="0"/>
        </a:p>
      </dsp:txBody>
      <dsp:txXfrm>
        <a:off x="5412659" y="3294833"/>
        <a:ext cx="959497" cy="462633"/>
      </dsp:txXfrm>
    </dsp:sp>
    <dsp:sp modelId="{46B9EE41-216D-4245-876F-242A6D758667}">
      <dsp:nvSpPr>
        <dsp:cNvPr id="0" name=""/>
        <dsp:cNvSpPr/>
      </dsp:nvSpPr>
      <dsp:spPr>
        <a:xfrm rot="17700000">
          <a:off x="6013361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F32CF7-CB1D-48D0-994C-16B86958FA5F}">
      <dsp:nvSpPr>
        <dsp:cNvPr id="0" name=""/>
        <dsp:cNvSpPr/>
      </dsp:nvSpPr>
      <dsp:spPr>
        <a:xfrm>
          <a:off x="6491467" y="2650212"/>
          <a:ext cx="463142" cy="463142"/>
        </a:xfrm>
        <a:prstGeom prst="ellipse">
          <a:avLst/>
        </a:prstGeom>
        <a:solidFill>
          <a:schemeClr val="accent5">
            <a:shade val="50000"/>
            <a:hueOff val="111419"/>
            <a:satOff val="2985"/>
            <a:lumOff val="13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CC435-73A7-4C94-8069-35E072D451C2}">
      <dsp:nvSpPr>
        <dsp:cNvPr id="0" name=""/>
        <dsp:cNvSpPr/>
      </dsp:nvSpPr>
      <dsp:spPr>
        <a:xfrm rot="17700000">
          <a:off x="5942938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За год</a:t>
          </a:r>
          <a:endParaRPr lang="ru-RU" sz="1100" kern="1200" dirty="0"/>
        </a:p>
      </dsp:txBody>
      <dsp:txXfrm>
        <a:off x="5942938" y="3294833"/>
        <a:ext cx="959497" cy="462633"/>
      </dsp:txXfrm>
    </dsp:sp>
    <dsp:sp modelId="{4E31BFE3-116A-4A84-8902-6B1BE44EDB19}">
      <dsp:nvSpPr>
        <dsp:cNvPr id="0" name=""/>
        <dsp:cNvSpPr/>
      </dsp:nvSpPr>
      <dsp:spPr>
        <a:xfrm rot="17700000">
          <a:off x="6543641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8C34FC-5BB3-4C74-91B8-DF296E2CEE92}">
      <dsp:nvSpPr>
        <dsp:cNvPr id="0" name=""/>
        <dsp:cNvSpPr/>
      </dsp:nvSpPr>
      <dsp:spPr>
        <a:xfrm>
          <a:off x="7021818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CF1E0-F724-4071-A2B0-0DFDC59DF85D}">
      <dsp:nvSpPr>
        <dsp:cNvPr id="0" name=""/>
        <dsp:cNvSpPr/>
      </dsp:nvSpPr>
      <dsp:spPr>
        <a:xfrm rot="17700000">
          <a:off x="7336212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Сдача отчетов</a:t>
          </a:r>
          <a:endParaRPr lang="ru-RU" sz="1200" kern="1200" dirty="0"/>
        </a:p>
      </dsp:txBody>
      <dsp:txXfrm>
        <a:off x="7336212" y="1708272"/>
        <a:ext cx="1109184" cy="534541"/>
      </dsp:txXfrm>
    </dsp:sp>
    <dsp:sp modelId="{8FBBF6B3-3736-44CC-82C3-E4FAAEECFF01}">
      <dsp:nvSpPr>
        <dsp:cNvPr id="0" name=""/>
        <dsp:cNvSpPr/>
      </dsp:nvSpPr>
      <dsp:spPr>
        <a:xfrm>
          <a:off x="7981363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5ACA8-6E36-4D0B-8C14-E6B1458D43B9}">
      <dsp:nvSpPr>
        <dsp:cNvPr id="0" name=""/>
        <dsp:cNvSpPr/>
      </dsp:nvSpPr>
      <dsp:spPr>
        <a:xfrm rot="17700000">
          <a:off x="8295757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…</a:t>
          </a:r>
          <a:endParaRPr lang="ru-RU" sz="1200" kern="1200" dirty="0"/>
        </a:p>
      </dsp:txBody>
      <dsp:txXfrm>
        <a:off x="8295757" y="1708272"/>
        <a:ext cx="1109184" cy="5345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463CF-AF93-4E0C-ADDA-27E1431169B7}">
      <dsp:nvSpPr>
        <dsp:cNvPr id="0" name=""/>
        <dsp:cNvSpPr/>
      </dsp:nvSpPr>
      <dsp:spPr>
        <a:xfrm>
          <a:off x="1960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5EFAF-D5D3-4807-8D1B-714A5D19E2FB}">
      <dsp:nvSpPr>
        <dsp:cNvPr id="0" name=""/>
        <dsp:cNvSpPr/>
      </dsp:nvSpPr>
      <dsp:spPr>
        <a:xfrm rot="17700000">
          <a:off x="316354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Разработка рабочей программы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16354" y="1708272"/>
        <a:ext cx="1109184" cy="534541"/>
      </dsp:txXfrm>
    </dsp:sp>
    <dsp:sp modelId="{AD2C54E8-AAAF-4A28-8EAB-297D3FD54655}">
      <dsp:nvSpPr>
        <dsp:cNvPr id="0" name=""/>
        <dsp:cNvSpPr/>
      </dsp:nvSpPr>
      <dsp:spPr>
        <a:xfrm>
          <a:off x="961505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FFF0F-0852-4202-86F4-62D5FB0A0C51}">
      <dsp:nvSpPr>
        <dsp:cNvPr id="0" name=""/>
        <dsp:cNvSpPr/>
      </dsp:nvSpPr>
      <dsp:spPr>
        <a:xfrm rot="17700000">
          <a:off x="1275899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Проведение занятия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275899" y="1708272"/>
        <a:ext cx="1109184" cy="534541"/>
      </dsp:txXfrm>
    </dsp:sp>
    <dsp:sp modelId="{1F27B293-6993-4C42-91B3-7246CAB3E0C1}">
      <dsp:nvSpPr>
        <dsp:cNvPr id="0" name=""/>
        <dsp:cNvSpPr/>
      </dsp:nvSpPr>
      <dsp:spPr>
        <a:xfrm>
          <a:off x="1920979" y="2650212"/>
          <a:ext cx="463142" cy="463142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90C8F-C766-44E8-B160-6F1CBE80BED2}">
      <dsp:nvSpPr>
        <dsp:cNvPr id="0" name=""/>
        <dsp:cNvSpPr/>
      </dsp:nvSpPr>
      <dsp:spPr>
        <a:xfrm rot="17700000">
          <a:off x="1372451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Запись темы в журнал</a:t>
          </a:r>
          <a:endParaRPr lang="ru-RU" sz="1100" kern="1200" dirty="0"/>
        </a:p>
      </dsp:txBody>
      <dsp:txXfrm>
        <a:off x="1372451" y="3294833"/>
        <a:ext cx="959497" cy="462633"/>
      </dsp:txXfrm>
    </dsp:sp>
    <dsp:sp modelId="{153D2EA0-B404-4BA1-88C8-670DF0A96C2C}">
      <dsp:nvSpPr>
        <dsp:cNvPr id="0" name=""/>
        <dsp:cNvSpPr/>
      </dsp:nvSpPr>
      <dsp:spPr>
        <a:xfrm rot="17700000">
          <a:off x="1973153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273DE-F8D7-4EDB-9902-35AD93655760}">
      <dsp:nvSpPr>
        <dsp:cNvPr id="0" name=""/>
        <dsp:cNvSpPr/>
      </dsp:nvSpPr>
      <dsp:spPr>
        <a:xfrm>
          <a:off x="2451259" y="2650212"/>
          <a:ext cx="463142" cy="463142"/>
        </a:xfrm>
        <a:prstGeom prst="ellipse">
          <a:avLst/>
        </a:prstGeom>
        <a:solidFill>
          <a:schemeClr val="accent5">
            <a:shade val="50000"/>
            <a:hueOff val="111419"/>
            <a:satOff val="2985"/>
            <a:lumOff val="13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BF8A9-775C-43CA-81D2-50AA857DC8B2}">
      <dsp:nvSpPr>
        <dsp:cNvPr id="0" name=""/>
        <dsp:cNvSpPr/>
      </dsp:nvSpPr>
      <dsp:spPr>
        <a:xfrm rot="17700000">
          <a:off x="1902730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Отметка пропуска уроков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1902730" y="3294833"/>
        <a:ext cx="959497" cy="462633"/>
      </dsp:txXfrm>
    </dsp:sp>
    <dsp:sp modelId="{ECFB0D7E-B471-44C5-A1DA-56CE58EE389A}">
      <dsp:nvSpPr>
        <dsp:cNvPr id="0" name=""/>
        <dsp:cNvSpPr/>
      </dsp:nvSpPr>
      <dsp:spPr>
        <a:xfrm rot="17700000">
          <a:off x="2503432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32B92E-A130-43F9-9618-BFF45A3EFE90}">
      <dsp:nvSpPr>
        <dsp:cNvPr id="0" name=""/>
        <dsp:cNvSpPr/>
      </dsp:nvSpPr>
      <dsp:spPr>
        <a:xfrm>
          <a:off x="2981538" y="2650212"/>
          <a:ext cx="463142" cy="463142"/>
        </a:xfrm>
        <a:prstGeom prst="ellipse">
          <a:avLst/>
        </a:prstGeom>
        <a:solidFill>
          <a:schemeClr val="accent5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35E98-5BBF-4182-AC18-777C54AF4101}">
      <dsp:nvSpPr>
        <dsp:cNvPr id="0" name=""/>
        <dsp:cNvSpPr/>
      </dsp:nvSpPr>
      <dsp:spPr>
        <a:xfrm rot="17700000">
          <a:off x="2433010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Организация деятельности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2433010" y="3294833"/>
        <a:ext cx="959497" cy="462633"/>
      </dsp:txXfrm>
    </dsp:sp>
    <dsp:sp modelId="{317983AD-8654-42C2-9D5A-E0A8A333DA3D}">
      <dsp:nvSpPr>
        <dsp:cNvPr id="0" name=""/>
        <dsp:cNvSpPr/>
      </dsp:nvSpPr>
      <dsp:spPr>
        <a:xfrm rot="17700000">
          <a:off x="3033712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193CD-0FC8-4C4E-951B-F35874E64237}">
      <dsp:nvSpPr>
        <dsp:cNvPr id="0" name=""/>
        <dsp:cNvSpPr/>
      </dsp:nvSpPr>
      <dsp:spPr>
        <a:xfrm>
          <a:off x="3511818" y="2650212"/>
          <a:ext cx="463142" cy="463142"/>
        </a:xfrm>
        <a:prstGeom prst="ellipse">
          <a:avLst/>
        </a:prstGeom>
        <a:solidFill>
          <a:schemeClr val="accent5">
            <a:shade val="50000"/>
            <a:hueOff val="334258"/>
            <a:satOff val="8955"/>
            <a:lumOff val="39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77100-F6FD-4451-863A-056EFC2D8F6B}">
      <dsp:nvSpPr>
        <dsp:cNvPr id="0" name=""/>
        <dsp:cNvSpPr/>
      </dsp:nvSpPr>
      <dsp:spPr>
        <a:xfrm rot="17700000">
          <a:off x="2963289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Текущее оценивание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2963289" y="3294833"/>
        <a:ext cx="959497" cy="462633"/>
      </dsp:txXfrm>
    </dsp:sp>
    <dsp:sp modelId="{0C596FAE-37A9-43A0-99BC-F188D6F3DEA8}">
      <dsp:nvSpPr>
        <dsp:cNvPr id="0" name=""/>
        <dsp:cNvSpPr/>
      </dsp:nvSpPr>
      <dsp:spPr>
        <a:xfrm rot="17700000">
          <a:off x="3563991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08C0B-EB3A-4355-9F84-0ED6246A598C}">
      <dsp:nvSpPr>
        <dsp:cNvPr id="0" name=""/>
        <dsp:cNvSpPr/>
      </dsp:nvSpPr>
      <dsp:spPr>
        <a:xfrm>
          <a:off x="4042169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FF509-3F2F-41F1-AEBE-7DF2F8A0F101}">
      <dsp:nvSpPr>
        <dsp:cNvPr id="0" name=""/>
        <dsp:cNvSpPr/>
      </dsp:nvSpPr>
      <dsp:spPr>
        <a:xfrm rot="17700000">
          <a:off x="4356563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Домашнее задание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356563" y="1708272"/>
        <a:ext cx="1109184" cy="534541"/>
      </dsp:txXfrm>
    </dsp:sp>
    <dsp:sp modelId="{BFB3F88D-D5CA-454F-8015-BBC3918869E5}">
      <dsp:nvSpPr>
        <dsp:cNvPr id="0" name=""/>
        <dsp:cNvSpPr/>
      </dsp:nvSpPr>
      <dsp:spPr>
        <a:xfrm>
          <a:off x="5001714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7E69B-FF3D-4EEC-95E6-26E1DCDF2415}">
      <dsp:nvSpPr>
        <dsp:cNvPr id="0" name=""/>
        <dsp:cNvSpPr/>
      </dsp:nvSpPr>
      <dsp:spPr>
        <a:xfrm rot="17700000">
          <a:off x="5316108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Выставление итоговой отметки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5316108" y="1708272"/>
        <a:ext cx="1109184" cy="534541"/>
      </dsp:txXfrm>
    </dsp:sp>
    <dsp:sp modelId="{2C6E8A9A-5EE4-46C0-8887-A4C2FB090B77}">
      <dsp:nvSpPr>
        <dsp:cNvPr id="0" name=""/>
        <dsp:cNvSpPr/>
      </dsp:nvSpPr>
      <dsp:spPr>
        <a:xfrm>
          <a:off x="5961187" y="2650212"/>
          <a:ext cx="463142" cy="463142"/>
        </a:xfrm>
        <a:prstGeom prst="ellipse">
          <a:avLst/>
        </a:prstGeom>
        <a:solidFill>
          <a:schemeClr val="accent5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AF1CC-3010-4900-9845-006B76CE4664}">
      <dsp:nvSpPr>
        <dsp:cNvPr id="0" name=""/>
        <dsp:cNvSpPr/>
      </dsp:nvSpPr>
      <dsp:spPr>
        <a:xfrm rot="17700000">
          <a:off x="5412659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За учебный период</a:t>
          </a:r>
          <a:endParaRPr lang="ru-RU" sz="1100" kern="1200" dirty="0"/>
        </a:p>
      </dsp:txBody>
      <dsp:txXfrm>
        <a:off x="5412659" y="3294833"/>
        <a:ext cx="959497" cy="462633"/>
      </dsp:txXfrm>
    </dsp:sp>
    <dsp:sp modelId="{46B9EE41-216D-4245-876F-242A6D758667}">
      <dsp:nvSpPr>
        <dsp:cNvPr id="0" name=""/>
        <dsp:cNvSpPr/>
      </dsp:nvSpPr>
      <dsp:spPr>
        <a:xfrm rot="17700000">
          <a:off x="6013361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F32CF7-CB1D-48D0-994C-16B86958FA5F}">
      <dsp:nvSpPr>
        <dsp:cNvPr id="0" name=""/>
        <dsp:cNvSpPr/>
      </dsp:nvSpPr>
      <dsp:spPr>
        <a:xfrm>
          <a:off x="6491467" y="2650212"/>
          <a:ext cx="463142" cy="463142"/>
        </a:xfrm>
        <a:prstGeom prst="ellipse">
          <a:avLst/>
        </a:prstGeom>
        <a:solidFill>
          <a:schemeClr val="accent5">
            <a:shade val="50000"/>
            <a:hueOff val="111419"/>
            <a:satOff val="2985"/>
            <a:lumOff val="13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CC435-73A7-4C94-8069-35E072D451C2}">
      <dsp:nvSpPr>
        <dsp:cNvPr id="0" name=""/>
        <dsp:cNvSpPr/>
      </dsp:nvSpPr>
      <dsp:spPr>
        <a:xfrm rot="17700000">
          <a:off x="5942938" y="3294833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За год</a:t>
          </a:r>
          <a:endParaRPr lang="ru-RU" sz="1100" kern="1200" dirty="0"/>
        </a:p>
      </dsp:txBody>
      <dsp:txXfrm>
        <a:off x="5942938" y="3294833"/>
        <a:ext cx="959497" cy="462633"/>
      </dsp:txXfrm>
    </dsp:sp>
    <dsp:sp modelId="{4E31BFE3-116A-4A84-8902-6B1BE44EDB19}">
      <dsp:nvSpPr>
        <dsp:cNvPr id="0" name=""/>
        <dsp:cNvSpPr/>
      </dsp:nvSpPr>
      <dsp:spPr>
        <a:xfrm rot="17700000">
          <a:off x="6543641" y="2006100"/>
          <a:ext cx="959497" cy="4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8C34FC-5BB3-4C74-91B8-DF296E2CEE92}">
      <dsp:nvSpPr>
        <dsp:cNvPr id="0" name=""/>
        <dsp:cNvSpPr/>
      </dsp:nvSpPr>
      <dsp:spPr>
        <a:xfrm>
          <a:off x="7021818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CF1E0-F724-4071-A2B0-0DFDC59DF85D}">
      <dsp:nvSpPr>
        <dsp:cNvPr id="0" name=""/>
        <dsp:cNvSpPr/>
      </dsp:nvSpPr>
      <dsp:spPr>
        <a:xfrm rot="17700000">
          <a:off x="7336212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0000"/>
              </a:solidFill>
            </a:rPr>
            <a:t>Сдача отчетов</a:t>
          </a:r>
          <a:endParaRPr lang="ru-RU" sz="1200" kern="1200" dirty="0">
            <a:solidFill>
              <a:srgbClr val="FF0000"/>
            </a:solidFill>
          </a:endParaRPr>
        </a:p>
      </dsp:txBody>
      <dsp:txXfrm>
        <a:off x="7336212" y="1708272"/>
        <a:ext cx="1109184" cy="534541"/>
      </dsp:txXfrm>
    </dsp:sp>
    <dsp:sp modelId="{8FBBF6B3-3736-44CC-82C3-E4FAAEECFF01}">
      <dsp:nvSpPr>
        <dsp:cNvPr id="0" name=""/>
        <dsp:cNvSpPr/>
      </dsp:nvSpPr>
      <dsp:spPr>
        <a:xfrm>
          <a:off x="7981363" y="2435651"/>
          <a:ext cx="892265" cy="892265"/>
        </a:xfrm>
        <a:prstGeom prst="donut">
          <a:avLst>
            <a:gd name="adj" fmla="val 2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5ACA8-6E36-4D0B-8C14-E6B1458D43B9}">
      <dsp:nvSpPr>
        <dsp:cNvPr id="0" name=""/>
        <dsp:cNvSpPr/>
      </dsp:nvSpPr>
      <dsp:spPr>
        <a:xfrm rot="17700000">
          <a:off x="8295757" y="1708272"/>
          <a:ext cx="1109184" cy="53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…</a:t>
          </a:r>
          <a:endParaRPr lang="ru-RU" sz="1200" kern="1200" dirty="0"/>
        </a:p>
      </dsp:txBody>
      <dsp:txXfrm>
        <a:off x="8295757" y="1708272"/>
        <a:ext cx="1109184" cy="534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99FE6-AC30-0143-A6FC-6C9F656EB110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A60DB-7D20-EB48-BA4F-7D46C76F1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623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A60DB-7D20-EB48-BA4F-7D46C76F146A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101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1C289-AB39-3244-B97F-407FCE821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C95F9A-B2B7-264B-8B36-3C85B21A1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C8F814-5F91-D249-B81E-CE28E0F38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8603-54B9-B741-9818-BDF8956CA63B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CBFD8B-C669-DB4E-BD92-956866442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7E8F1B-71C1-5845-91D1-63368FA4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369D-D37F-2149-B74D-D4F5BDDA8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9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3D01B-45E2-2A46-AB25-185B78D4F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862C20-4261-4545-8B4D-DA261B3DD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A1C25F-465C-D747-93F8-DB55B2BA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8603-54B9-B741-9818-BDF8956CA63B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693B16-8FF5-2C40-89BF-DCD2F4109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6A82CA-5E78-3D42-81E0-88825F3BC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369D-D37F-2149-B74D-D4F5BDDA8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10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13450D-270D-C749-AFEC-64657371FC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8EBB5D-048E-EA4E-B683-F2511C870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BD20AD-434E-B645-B43E-B9E6221BB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8603-54B9-B741-9818-BDF8956CA63B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F131F-1433-B043-B91A-629E074C9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95833A-B7E8-7643-8743-5769F8B5A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369D-D37F-2149-B74D-D4F5BDDA8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14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0D937-5296-2F4B-BDF5-DCE39B988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61A34A-E5C9-CF42-A68C-C8400236E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C90EE3-4300-9B44-974C-FB6330456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8603-54B9-B741-9818-BDF8956CA63B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C2C229-5376-1F43-9B67-04760EC6D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AC66EA-0C8C-F04F-8504-935B8254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369D-D37F-2149-B74D-D4F5BDDA8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9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4E0ED-0B9C-3F43-8C25-77052DAC3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E314FD-E86C-FD40-9234-798F9DD79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3EDAC6-089E-7F48-B7CF-FAFE7D730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8603-54B9-B741-9818-BDF8956CA63B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D84440-E7CA-C64D-AE41-4F3A76B64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E9AF58-A40F-C54B-9038-9F76842D1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369D-D37F-2149-B74D-D4F5BDDA8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71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7AC536-6931-0140-A274-021DA6CC0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098F9C-1365-CE4C-84C0-CC9642A3F8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0C5AD1-7D5A-3943-B58A-834477189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4B29B5-7812-8D48-8BFA-AF2BEAB71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8603-54B9-B741-9818-BDF8956CA63B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33BB82-CF6B-4746-BFA4-61FE45F6A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81DCB1-17FE-314C-A6BA-2DD998E26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369D-D37F-2149-B74D-D4F5BDDA8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41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6C0D13-F579-FD44-9388-ACA6BB2AF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5CFE93-CE8A-B84D-8FA9-8713C333E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F12591-1142-3344-A68B-0EF9A1E4E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1771BC-8908-5540-B67D-A119D5486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CF0DF47-F757-E940-8629-1FC5C181A2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937618-7C61-B549-B3C6-874E54B7E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8603-54B9-B741-9818-BDF8956CA63B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0D9D74-8F61-0840-ADA6-39B3DF34B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378635-C629-164F-83DC-837935F53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369D-D37F-2149-B74D-D4F5BDDA8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96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81F2B-BD97-B148-BF97-4FBB4254B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D268FB-0FFA-4948-B87C-E7A0E524A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8603-54B9-B741-9818-BDF8956CA63B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80E827-D0E1-9D4A-9D97-CD36EC815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64E497F-41D0-6E41-A8BB-345D228A3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369D-D37F-2149-B74D-D4F5BDDA8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7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A07AF6-7724-624A-A9FD-51645B577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8603-54B9-B741-9818-BDF8956CA63B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7D2296-E56A-B146-81F1-E196C8BF0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45B3EA-4684-1240-8150-295DD295C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369D-D37F-2149-B74D-D4F5BDDA8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494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15225-1E27-5D42-BA18-E3B0AA46D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239B1C-906F-CC42-ABD5-55565365F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CE50DD-3C5B-FD42-8DC9-C3D5CD3CB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246100-719D-7C4E-8114-F8F1A0DE7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8603-54B9-B741-9818-BDF8956CA63B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003AF4-A49E-124D-8EF4-37E7106A3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110156-73EC-AF42-8D08-4E5CC9725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369D-D37F-2149-B74D-D4F5BDDA8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26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988B8-D294-9C49-BB32-A62CED8E2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F94520-EDC1-5E4E-8E23-82365C5F8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00BDA0-12C1-0C41-92EE-8232488DE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1A5D2C-07DB-E54F-BC37-926DFEDA9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8603-54B9-B741-9818-BDF8956CA63B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0B02D2-F65A-5B4B-B491-B8E38854B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4B8D01-11C8-E744-92E5-4CD9B1792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369D-D37F-2149-B74D-D4F5BDDA8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13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0F7CA-924B-024C-B3DA-20FF2894C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A7514B-89A5-D14A-A439-7B29C8A88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D53161-5088-E14E-96A8-E2B27A4B2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38603-54B9-B741-9818-BDF8956CA63B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7F2F4-FCD4-0A44-82B5-1C9C30819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7B101D-8832-3542-A18B-3AB4D5D7B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9369D-D37F-2149-B74D-D4F5BDDA8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7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Data" Target="../diagrams/data1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emf"/><Relationship Id="rId17" Type="http://schemas.microsoft.com/office/2007/relationships/diagramDrawing" Target="../diagrams/drawing1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.e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Data" Target="../diagrams/data2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emf"/><Relationship Id="rId17" Type="http://schemas.microsoft.com/office/2007/relationships/diagramDrawing" Target="../diagrams/drawing2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diagramQuickStyle" Target="../diagrams/quickStyle2.xml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Data" Target="../diagrams/data3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emf"/><Relationship Id="rId17" Type="http://schemas.microsoft.com/office/2007/relationships/diagramDrawing" Target="../diagrams/drawing3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diagramQuickStyle" Target="../diagrams/quickStyle3.xml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.e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Data" Target="../diagrams/data4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emf"/><Relationship Id="rId17" Type="http://schemas.microsoft.com/office/2007/relationships/diagramDrawing" Target="../diagrams/drawing4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diagramQuickStyle" Target="../diagrams/quickStyle4.xml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Data" Target="../diagrams/data5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emf"/><Relationship Id="rId17" Type="http://schemas.microsoft.com/office/2007/relationships/diagramDrawing" Target="../diagrams/drawing5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diagramQuickStyle" Target="../diagrams/quickStyle5.xml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Data" Target="../diagrams/data6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emf"/><Relationship Id="rId17" Type="http://schemas.microsoft.com/office/2007/relationships/diagramDrawing" Target="../diagrams/drawing6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diagramQuickStyle" Target="../diagrams/quickStyle6.xml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diagramLayout" Target="../diagrams/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.e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Data" Target="../diagrams/data7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emf"/><Relationship Id="rId17" Type="http://schemas.microsoft.com/office/2007/relationships/diagramDrawing" Target="../diagrams/drawing7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diagramQuickStyle" Target="../diagrams/quickStyle7.xml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diagramLayout" Target="../diagrams/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Data" Target="../diagrams/data8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emf"/><Relationship Id="rId17" Type="http://schemas.microsoft.com/office/2007/relationships/diagramDrawing" Target="../diagrams/drawing8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diagramQuickStyle" Target="../diagrams/quickStyle8.xml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diagramLayout" Target="../diagrams/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45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.e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777A793-F9FF-4346-AB50-82EEB90AF239}"/>
              </a:ext>
            </a:extLst>
          </p:cNvPr>
          <p:cNvSpPr txBox="1"/>
          <p:nvPr/>
        </p:nvSpPr>
        <p:spPr>
          <a:xfrm>
            <a:off x="801911" y="4941570"/>
            <a:ext cx="10664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Montserrat" pitchFamily="2" charset="0"/>
              </a:rPr>
              <a:t>ФГИС «Моя школа»: шаг в ЦИФРУ</a:t>
            </a:r>
            <a:endParaRPr lang="ru-RU" sz="4000" b="1" dirty="0">
              <a:solidFill>
                <a:srgbClr val="CF3633"/>
              </a:solidFill>
              <a:latin typeface="Montserra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89F32A-EA42-C747-B615-FA45FA44FD1C}"/>
              </a:ext>
            </a:extLst>
          </p:cNvPr>
          <p:cNvSpPr txBox="1"/>
          <p:nvPr/>
        </p:nvSpPr>
        <p:spPr>
          <a:xfrm>
            <a:off x="801912" y="3163398"/>
            <a:ext cx="67185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Montserrat" pitchFamily="2" charset="0"/>
              </a:rPr>
              <a:t>Анатолий Викторович </a:t>
            </a:r>
            <a:r>
              <a:rPr lang="ru-RU" sz="2400" dirty="0" smtClean="0">
                <a:solidFill>
                  <a:schemeClr val="bg1"/>
                </a:solidFill>
                <a:latin typeface="Montserrat" pitchFamily="2" charset="0"/>
              </a:rPr>
              <a:t>Чепурин, </a:t>
            </a:r>
            <a:r>
              <a:rPr lang="ru-RU" sz="2400" dirty="0" smtClean="0">
                <a:solidFill>
                  <a:schemeClr val="bg1"/>
                </a:solidFill>
                <a:latin typeface="Montserrat" pitchFamily="2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Montserrat" pitchFamily="2" charset="0"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  <a:latin typeface="Montserrat" pitchFamily="2" charset="0"/>
              </a:rPr>
              <a:t>директор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Montserrat" pitchFamily="2" charset="0"/>
              </a:rPr>
              <a:t>МАОУ </a:t>
            </a:r>
            <a:r>
              <a:rPr lang="ru-RU" sz="2400" dirty="0">
                <a:solidFill>
                  <a:schemeClr val="bg1"/>
                </a:solidFill>
                <a:effectLst/>
                <a:latin typeface="Montserrat" pitchFamily="2" charset="0"/>
              </a:rPr>
              <a:t>«Лицей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Montserrat" pitchFamily="2" charset="0"/>
              </a:rPr>
              <a:t>№ 2» г</a:t>
            </a:r>
            <a:r>
              <a:rPr lang="ru-RU" sz="2400" dirty="0">
                <a:solidFill>
                  <a:schemeClr val="bg1"/>
                </a:solidFill>
                <a:effectLst/>
                <a:latin typeface="Montserrat" pitchFamily="2" charset="0"/>
              </a:rPr>
              <a:t>.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Montserrat" pitchFamily="2" charset="0"/>
              </a:rPr>
              <a:t>Перми</a:t>
            </a:r>
            <a:endParaRPr lang="ru-RU" sz="2400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5C6DAD-943B-FD4D-A627-0189BEAFC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1999" y="592991"/>
            <a:ext cx="1534284" cy="193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2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728C8F-52D6-2741-8763-E19B396AB110}"/>
              </a:ext>
            </a:extLst>
          </p:cNvPr>
          <p:cNvSpPr/>
          <p:nvPr/>
        </p:nvSpPr>
        <p:spPr>
          <a:xfrm>
            <a:off x="10931611" y="0"/>
            <a:ext cx="1260389" cy="6858000"/>
          </a:xfrm>
          <a:prstGeom prst="rect">
            <a:avLst/>
          </a:prstGeom>
          <a:solidFill>
            <a:srgbClr val="004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1689E94-37A2-0345-B3FD-8C00806A5AC8}"/>
              </a:ext>
            </a:extLst>
          </p:cNvPr>
          <p:cNvSpPr/>
          <p:nvPr/>
        </p:nvSpPr>
        <p:spPr>
          <a:xfrm>
            <a:off x="11381878" y="6132375"/>
            <a:ext cx="369332" cy="36933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5D059-5ADC-AD4A-8EDC-E64CD12D4989}"/>
              </a:ext>
            </a:extLst>
          </p:cNvPr>
          <p:cNvSpPr txBox="1"/>
          <p:nvPr/>
        </p:nvSpPr>
        <p:spPr>
          <a:xfrm>
            <a:off x="11413440" y="6173937"/>
            <a:ext cx="306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" pitchFamily="2" charset="0"/>
              </a:rPr>
              <a:t>2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1A82109-D6B9-2A48-AC65-63C050511F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3011" y="2698689"/>
            <a:ext cx="444500" cy="4445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FF7D22A-AB09-C54D-B438-6CF73F87F3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1064" y="3747927"/>
            <a:ext cx="444500" cy="4445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F679D03-807F-6D49-ADAF-0BC4AC20939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3011" y="3225981"/>
            <a:ext cx="444500" cy="444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C1DE58C-4D19-B149-91E2-4A90363B845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24714" y="6327344"/>
            <a:ext cx="431800" cy="4318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F58450A-A8C2-F944-AF31-84C3DD27647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3694" y="1643119"/>
            <a:ext cx="444500" cy="4445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FA9ED97-582D-4843-9479-037F6487AF2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3011" y="2171397"/>
            <a:ext cx="444500" cy="4445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C13970-7EC4-7541-81E2-F5060E0113A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31064" y="4269873"/>
            <a:ext cx="431800" cy="4318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B15BDCF-3FE2-3E48-887D-BFF0CE0D3AD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24714" y="4779119"/>
            <a:ext cx="444500" cy="4445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ECA8A79-3DEE-2049-AC3D-ACCFC91B41C5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24714" y="5811269"/>
            <a:ext cx="444500" cy="4445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87C75A1-4D3E-4F44-B2E2-296DD3B9FE5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4714" y="5295194"/>
            <a:ext cx="444500" cy="4445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98B8071-B39F-A241-A37F-4E1D518008E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5593" y="1128002"/>
            <a:ext cx="431800" cy="4318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440BE2-0085-B349-983A-02163B53199E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65593" y="611927"/>
            <a:ext cx="444500" cy="444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9138997-F11D-7946-9255-EA824BF76134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65593" y="95852"/>
            <a:ext cx="444500" cy="4445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9604D9-F8F5-1345-9D78-957068CC31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87126" y="490632"/>
            <a:ext cx="561974" cy="7075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47546" y="4192427"/>
            <a:ext cx="1846385" cy="2213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яё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4729" y="729000"/>
            <a:ext cx="96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1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728C8F-52D6-2741-8763-E19B396AB110}"/>
              </a:ext>
            </a:extLst>
          </p:cNvPr>
          <p:cNvSpPr/>
          <p:nvPr/>
        </p:nvSpPr>
        <p:spPr>
          <a:xfrm>
            <a:off x="10931611" y="0"/>
            <a:ext cx="1260389" cy="6858000"/>
          </a:xfrm>
          <a:prstGeom prst="rect">
            <a:avLst/>
          </a:prstGeom>
          <a:solidFill>
            <a:srgbClr val="004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1689E94-37A2-0345-B3FD-8C00806A5AC8}"/>
              </a:ext>
            </a:extLst>
          </p:cNvPr>
          <p:cNvSpPr/>
          <p:nvPr/>
        </p:nvSpPr>
        <p:spPr>
          <a:xfrm>
            <a:off x="11381878" y="6132375"/>
            <a:ext cx="369332" cy="36933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5D059-5ADC-AD4A-8EDC-E64CD12D4989}"/>
              </a:ext>
            </a:extLst>
          </p:cNvPr>
          <p:cNvSpPr txBox="1"/>
          <p:nvPr/>
        </p:nvSpPr>
        <p:spPr>
          <a:xfrm>
            <a:off x="11413440" y="6173937"/>
            <a:ext cx="306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" pitchFamily="2" charset="0"/>
              </a:rPr>
              <a:t>2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1A82109-D6B9-2A48-AC65-63C050511F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3011" y="2698689"/>
            <a:ext cx="444500" cy="4445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FF7D22A-AB09-C54D-B438-6CF73F87F3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1064" y="3747927"/>
            <a:ext cx="444500" cy="4445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F679D03-807F-6D49-ADAF-0BC4AC20939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3011" y="3225981"/>
            <a:ext cx="444500" cy="444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C1DE58C-4D19-B149-91E2-4A90363B845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24714" y="6327344"/>
            <a:ext cx="431800" cy="4318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F58450A-A8C2-F944-AF31-84C3DD27647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3694" y="1643119"/>
            <a:ext cx="444500" cy="4445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FA9ED97-582D-4843-9479-037F6487AF2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3011" y="2171397"/>
            <a:ext cx="444500" cy="4445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C13970-7EC4-7541-81E2-F5060E0113A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31064" y="4269873"/>
            <a:ext cx="431800" cy="4318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B15BDCF-3FE2-3E48-887D-BFF0CE0D3AD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24714" y="4779119"/>
            <a:ext cx="444500" cy="4445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ECA8A79-3DEE-2049-AC3D-ACCFC91B41C5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24714" y="5811269"/>
            <a:ext cx="444500" cy="4445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87C75A1-4D3E-4F44-B2E2-296DD3B9FE5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4714" y="5295194"/>
            <a:ext cx="444500" cy="4445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98B8071-B39F-A241-A37F-4E1D518008E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5593" y="1128002"/>
            <a:ext cx="431800" cy="4318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440BE2-0085-B349-983A-02163B53199E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65593" y="611927"/>
            <a:ext cx="444500" cy="444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9138997-F11D-7946-9255-EA824BF76134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65593" y="95852"/>
            <a:ext cx="444500" cy="4445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9604D9-F8F5-1345-9D78-957068CC31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87126" y="490632"/>
            <a:ext cx="561974" cy="7075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2908" y="658643"/>
            <a:ext cx="9950446" cy="559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4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728C8F-52D6-2741-8763-E19B396AB110}"/>
              </a:ext>
            </a:extLst>
          </p:cNvPr>
          <p:cNvSpPr/>
          <p:nvPr/>
        </p:nvSpPr>
        <p:spPr>
          <a:xfrm>
            <a:off x="10931611" y="0"/>
            <a:ext cx="1260389" cy="6858000"/>
          </a:xfrm>
          <a:prstGeom prst="rect">
            <a:avLst/>
          </a:prstGeom>
          <a:solidFill>
            <a:srgbClr val="004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1689E94-37A2-0345-B3FD-8C00806A5AC8}"/>
              </a:ext>
            </a:extLst>
          </p:cNvPr>
          <p:cNvSpPr/>
          <p:nvPr/>
        </p:nvSpPr>
        <p:spPr>
          <a:xfrm>
            <a:off x="11381878" y="6132375"/>
            <a:ext cx="369332" cy="36933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5D059-5ADC-AD4A-8EDC-E64CD12D4989}"/>
              </a:ext>
            </a:extLst>
          </p:cNvPr>
          <p:cNvSpPr txBox="1"/>
          <p:nvPr/>
        </p:nvSpPr>
        <p:spPr>
          <a:xfrm>
            <a:off x="11413440" y="6173937"/>
            <a:ext cx="306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" pitchFamily="2" charset="0"/>
              </a:rPr>
              <a:t>2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1A82109-D6B9-2A48-AC65-63C050511F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3011" y="2698689"/>
            <a:ext cx="444500" cy="4445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FF7D22A-AB09-C54D-B438-6CF73F87F3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1064" y="3747927"/>
            <a:ext cx="444500" cy="4445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F679D03-807F-6D49-ADAF-0BC4AC20939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3011" y="3225981"/>
            <a:ext cx="444500" cy="444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C1DE58C-4D19-B149-91E2-4A90363B845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24714" y="6327344"/>
            <a:ext cx="431800" cy="4318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F58450A-A8C2-F944-AF31-84C3DD27647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3694" y="1643119"/>
            <a:ext cx="444500" cy="4445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FA9ED97-582D-4843-9479-037F6487AF2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3011" y="2171397"/>
            <a:ext cx="444500" cy="4445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C13970-7EC4-7541-81E2-F5060E0113A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31064" y="4269873"/>
            <a:ext cx="431800" cy="4318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B15BDCF-3FE2-3E48-887D-BFF0CE0D3AD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24714" y="4779119"/>
            <a:ext cx="444500" cy="4445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ECA8A79-3DEE-2049-AC3D-ACCFC91B41C5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24714" y="5811269"/>
            <a:ext cx="444500" cy="4445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87C75A1-4D3E-4F44-B2E2-296DD3B9FE5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4714" y="5295194"/>
            <a:ext cx="444500" cy="4445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98B8071-B39F-A241-A37F-4E1D518008E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5593" y="1128002"/>
            <a:ext cx="431800" cy="4318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440BE2-0085-B349-983A-02163B53199E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65593" y="611927"/>
            <a:ext cx="444500" cy="444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9138997-F11D-7946-9255-EA824BF76134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65593" y="95852"/>
            <a:ext cx="444500" cy="4445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9604D9-F8F5-1345-9D78-957068CC31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87126" y="490632"/>
            <a:ext cx="561974" cy="7075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0507" y="297378"/>
            <a:ext cx="10240926" cy="576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9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728C8F-52D6-2741-8763-E19B396AB110}"/>
              </a:ext>
            </a:extLst>
          </p:cNvPr>
          <p:cNvSpPr/>
          <p:nvPr/>
        </p:nvSpPr>
        <p:spPr>
          <a:xfrm>
            <a:off x="10931611" y="0"/>
            <a:ext cx="1260389" cy="6858000"/>
          </a:xfrm>
          <a:prstGeom prst="rect">
            <a:avLst/>
          </a:prstGeom>
          <a:solidFill>
            <a:srgbClr val="004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1689E94-37A2-0345-B3FD-8C00806A5AC8}"/>
              </a:ext>
            </a:extLst>
          </p:cNvPr>
          <p:cNvSpPr/>
          <p:nvPr/>
        </p:nvSpPr>
        <p:spPr>
          <a:xfrm>
            <a:off x="11381878" y="6132375"/>
            <a:ext cx="369332" cy="36933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5D059-5ADC-AD4A-8EDC-E64CD12D4989}"/>
              </a:ext>
            </a:extLst>
          </p:cNvPr>
          <p:cNvSpPr txBox="1"/>
          <p:nvPr/>
        </p:nvSpPr>
        <p:spPr>
          <a:xfrm>
            <a:off x="11413440" y="6173937"/>
            <a:ext cx="306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" pitchFamily="2" charset="0"/>
              </a:rPr>
              <a:t>2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1A82109-D6B9-2A48-AC65-63C050511F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3011" y="2698689"/>
            <a:ext cx="444500" cy="4445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FF7D22A-AB09-C54D-B438-6CF73F87F3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1064" y="3747927"/>
            <a:ext cx="444500" cy="4445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F679D03-807F-6D49-ADAF-0BC4AC20939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3011" y="3225981"/>
            <a:ext cx="444500" cy="444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C1DE58C-4D19-B149-91E2-4A90363B845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24714" y="6327344"/>
            <a:ext cx="431800" cy="4318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F58450A-A8C2-F944-AF31-84C3DD27647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3694" y="1643119"/>
            <a:ext cx="444500" cy="4445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FA9ED97-582D-4843-9479-037F6487AF2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3011" y="2171397"/>
            <a:ext cx="444500" cy="4445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C13970-7EC4-7541-81E2-F5060E0113A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31064" y="4269873"/>
            <a:ext cx="431800" cy="4318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B15BDCF-3FE2-3E48-887D-BFF0CE0D3AD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24714" y="4779119"/>
            <a:ext cx="444500" cy="4445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ECA8A79-3DEE-2049-AC3D-ACCFC91B41C5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24714" y="5811269"/>
            <a:ext cx="444500" cy="4445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87C75A1-4D3E-4F44-B2E2-296DD3B9FE5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4714" y="5295194"/>
            <a:ext cx="444500" cy="4445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98B8071-B39F-A241-A37F-4E1D518008E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5593" y="1128002"/>
            <a:ext cx="431800" cy="4318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440BE2-0085-B349-983A-02163B53199E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65593" y="611927"/>
            <a:ext cx="444500" cy="444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9138997-F11D-7946-9255-EA824BF76134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65593" y="95852"/>
            <a:ext cx="444500" cy="4445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9604D9-F8F5-1345-9D78-957068CC31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87126" y="490632"/>
            <a:ext cx="561974" cy="7075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379" y="490632"/>
            <a:ext cx="10025022" cy="563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0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728C8F-52D6-2741-8763-E19B396AB110}"/>
              </a:ext>
            </a:extLst>
          </p:cNvPr>
          <p:cNvSpPr/>
          <p:nvPr/>
        </p:nvSpPr>
        <p:spPr>
          <a:xfrm>
            <a:off x="10931611" y="0"/>
            <a:ext cx="1260389" cy="6858000"/>
          </a:xfrm>
          <a:prstGeom prst="rect">
            <a:avLst/>
          </a:prstGeom>
          <a:solidFill>
            <a:srgbClr val="004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1689E94-37A2-0345-B3FD-8C00806A5AC8}"/>
              </a:ext>
            </a:extLst>
          </p:cNvPr>
          <p:cNvSpPr/>
          <p:nvPr/>
        </p:nvSpPr>
        <p:spPr>
          <a:xfrm>
            <a:off x="11381878" y="6132375"/>
            <a:ext cx="369332" cy="36933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5D059-5ADC-AD4A-8EDC-E64CD12D4989}"/>
              </a:ext>
            </a:extLst>
          </p:cNvPr>
          <p:cNvSpPr txBox="1"/>
          <p:nvPr/>
        </p:nvSpPr>
        <p:spPr>
          <a:xfrm>
            <a:off x="11413440" y="6173937"/>
            <a:ext cx="306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" pitchFamily="2" charset="0"/>
              </a:rPr>
              <a:t>2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1A82109-D6B9-2A48-AC65-63C050511F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3011" y="2698689"/>
            <a:ext cx="444500" cy="4445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FF7D22A-AB09-C54D-B438-6CF73F87F3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1064" y="3747927"/>
            <a:ext cx="444500" cy="4445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F679D03-807F-6D49-ADAF-0BC4AC20939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3011" y="3225981"/>
            <a:ext cx="444500" cy="444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C1DE58C-4D19-B149-91E2-4A90363B845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24714" y="6327344"/>
            <a:ext cx="431800" cy="4318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F58450A-A8C2-F944-AF31-84C3DD27647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3694" y="1643119"/>
            <a:ext cx="444500" cy="4445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FA9ED97-582D-4843-9479-037F6487AF2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3011" y="2171397"/>
            <a:ext cx="444500" cy="4445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C13970-7EC4-7541-81E2-F5060E0113A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31064" y="4269873"/>
            <a:ext cx="431800" cy="4318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B15BDCF-3FE2-3E48-887D-BFF0CE0D3AD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24714" y="4779119"/>
            <a:ext cx="444500" cy="4445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ECA8A79-3DEE-2049-AC3D-ACCFC91B41C5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24714" y="5811269"/>
            <a:ext cx="444500" cy="4445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87C75A1-4D3E-4F44-B2E2-296DD3B9FE5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4714" y="5295194"/>
            <a:ext cx="444500" cy="4445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98B8071-B39F-A241-A37F-4E1D518008E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5593" y="1128002"/>
            <a:ext cx="431800" cy="4318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440BE2-0085-B349-983A-02163B53199E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65593" y="611927"/>
            <a:ext cx="444500" cy="444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9138997-F11D-7946-9255-EA824BF76134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65593" y="95852"/>
            <a:ext cx="444500" cy="4445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9604D9-F8F5-1345-9D78-957068CC31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87126" y="490632"/>
            <a:ext cx="561974" cy="7075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379" y="834177"/>
            <a:ext cx="96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7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728C8F-52D6-2741-8763-E19B396AB110}"/>
              </a:ext>
            </a:extLst>
          </p:cNvPr>
          <p:cNvSpPr/>
          <p:nvPr/>
        </p:nvSpPr>
        <p:spPr>
          <a:xfrm>
            <a:off x="10931611" y="0"/>
            <a:ext cx="1260389" cy="6858000"/>
          </a:xfrm>
          <a:prstGeom prst="rect">
            <a:avLst/>
          </a:prstGeom>
          <a:solidFill>
            <a:srgbClr val="004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1689E94-37A2-0345-B3FD-8C00806A5AC8}"/>
              </a:ext>
            </a:extLst>
          </p:cNvPr>
          <p:cNvSpPr/>
          <p:nvPr/>
        </p:nvSpPr>
        <p:spPr>
          <a:xfrm>
            <a:off x="11381878" y="6132375"/>
            <a:ext cx="369332" cy="36933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5D059-5ADC-AD4A-8EDC-E64CD12D4989}"/>
              </a:ext>
            </a:extLst>
          </p:cNvPr>
          <p:cNvSpPr txBox="1"/>
          <p:nvPr/>
        </p:nvSpPr>
        <p:spPr>
          <a:xfrm>
            <a:off x="11413440" y="6173937"/>
            <a:ext cx="306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" pitchFamily="2" charset="0"/>
              </a:rPr>
              <a:t>2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1A82109-D6B9-2A48-AC65-63C050511F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3011" y="2698689"/>
            <a:ext cx="444500" cy="4445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FF7D22A-AB09-C54D-B438-6CF73F87F3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1064" y="3747927"/>
            <a:ext cx="444500" cy="4445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F679D03-807F-6D49-ADAF-0BC4AC20939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3011" y="3225981"/>
            <a:ext cx="444500" cy="444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C1DE58C-4D19-B149-91E2-4A90363B845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24714" y="6327344"/>
            <a:ext cx="431800" cy="4318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F58450A-A8C2-F944-AF31-84C3DD27647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3694" y="1643119"/>
            <a:ext cx="444500" cy="4445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FA9ED97-582D-4843-9479-037F6487AF2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3011" y="2171397"/>
            <a:ext cx="444500" cy="4445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C13970-7EC4-7541-81E2-F5060E0113A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31064" y="4269873"/>
            <a:ext cx="431800" cy="4318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B15BDCF-3FE2-3E48-887D-BFF0CE0D3AD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24714" y="4779119"/>
            <a:ext cx="444500" cy="4445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ECA8A79-3DEE-2049-AC3D-ACCFC91B41C5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24714" y="5811269"/>
            <a:ext cx="444500" cy="4445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87C75A1-4D3E-4F44-B2E2-296DD3B9FE5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4714" y="5295194"/>
            <a:ext cx="444500" cy="4445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98B8071-B39F-A241-A37F-4E1D518008E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5593" y="1128002"/>
            <a:ext cx="431800" cy="4318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440BE2-0085-B349-983A-02163B53199E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65593" y="611927"/>
            <a:ext cx="444500" cy="444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9138997-F11D-7946-9255-EA824BF76134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65593" y="95852"/>
            <a:ext cx="444500" cy="4445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9604D9-F8F5-1345-9D78-957068CC31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87126" y="490632"/>
            <a:ext cx="561974" cy="7075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6323" y="773937"/>
            <a:ext cx="96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6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728C8F-52D6-2741-8763-E19B396AB110}"/>
              </a:ext>
            </a:extLst>
          </p:cNvPr>
          <p:cNvSpPr/>
          <p:nvPr/>
        </p:nvSpPr>
        <p:spPr>
          <a:xfrm>
            <a:off x="10931611" y="0"/>
            <a:ext cx="1260389" cy="6858000"/>
          </a:xfrm>
          <a:prstGeom prst="rect">
            <a:avLst/>
          </a:prstGeom>
          <a:solidFill>
            <a:srgbClr val="004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1689E94-37A2-0345-B3FD-8C00806A5AC8}"/>
              </a:ext>
            </a:extLst>
          </p:cNvPr>
          <p:cNvSpPr/>
          <p:nvPr/>
        </p:nvSpPr>
        <p:spPr>
          <a:xfrm>
            <a:off x="11381878" y="6132375"/>
            <a:ext cx="369332" cy="36933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5D059-5ADC-AD4A-8EDC-E64CD12D4989}"/>
              </a:ext>
            </a:extLst>
          </p:cNvPr>
          <p:cNvSpPr txBox="1"/>
          <p:nvPr/>
        </p:nvSpPr>
        <p:spPr>
          <a:xfrm>
            <a:off x="11413440" y="6173937"/>
            <a:ext cx="306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" pitchFamily="2" charset="0"/>
              </a:rPr>
              <a:t>2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1A82109-D6B9-2A48-AC65-63C050511F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3011" y="2698689"/>
            <a:ext cx="444500" cy="4445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FF7D22A-AB09-C54D-B438-6CF73F87F3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1064" y="3747927"/>
            <a:ext cx="444500" cy="4445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F679D03-807F-6D49-ADAF-0BC4AC20939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3011" y="3225981"/>
            <a:ext cx="444500" cy="444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C1DE58C-4D19-B149-91E2-4A90363B845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24714" y="6327344"/>
            <a:ext cx="431800" cy="4318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F58450A-A8C2-F944-AF31-84C3DD27647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3694" y="1643119"/>
            <a:ext cx="444500" cy="4445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FA9ED97-582D-4843-9479-037F6487AF2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3011" y="2171397"/>
            <a:ext cx="444500" cy="4445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C13970-7EC4-7541-81E2-F5060E0113A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31064" y="4269873"/>
            <a:ext cx="431800" cy="4318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B15BDCF-3FE2-3E48-887D-BFF0CE0D3AD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24714" y="4779119"/>
            <a:ext cx="444500" cy="4445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ECA8A79-3DEE-2049-AC3D-ACCFC91B41C5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24714" y="5811269"/>
            <a:ext cx="444500" cy="4445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87C75A1-4D3E-4F44-B2E2-296DD3B9FE5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4714" y="5295194"/>
            <a:ext cx="444500" cy="4445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98B8071-B39F-A241-A37F-4E1D518008E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5593" y="1128002"/>
            <a:ext cx="431800" cy="4318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440BE2-0085-B349-983A-02163B53199E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65593" y="611927"/>
            <a:ext cx="444500" cy="444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9138997-F11D-7946-9255-EA824BF76134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65593" y="95852"/>
            <a:ext cx="444500" cy="4445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9604D9-F8F5-1345-9D78-957068CC31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87126" y="490632"/>
            <a:ext cx="561974" cy="7075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5106" y="855769"/>
            <a:ext cx="96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728C8F-52D6-2741-8763-E19B396AB110}"/>
              </a:ext>
            </a:extLst>
          </p:cNvPr>
          <p:cNvSpPr/>
          <p:nvPr/>
        </p:nvSpPr>
        <p:spPr>
          <a:xfrm>
            <a:off x="10931611" y="0"/>
            <a:ext cx="1260389" cy="6858000"/>
          </a:xfrm>
          <a:prstGeom prst="rect">
            <a:avLst/>
          </a:prstGeom>
          <a:solidFill>
            <a:srgbClr val="004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1689E94-37A2-0345-B3FD-8C00806A5AC8}"/>
              </a:ext>
            </a:extLst>
          </p:cNvPr>
          <p:cNvSpPr/>
          <p:nvPr/>
        </p:nvSpPr>
        <p:spPr>
          <a:xfrm>
            <a:off x="11381878" y="6132375"/>
            <a:ext cx="369332" cy="36933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5D059-5ADC-AD4A-8EDC-E64CD12D4989}"/>
              </a:ext>
            </a:extLst>
          </p:cNvPr>
          <p:cNvSpPr txBox="1"/>
          <p:nvPr/>
        </p:nvSpPr>
        <p:spPr>
          <a:xfrm>
            <a:off x="11413440" y="6173937"/>
            <a:ext cx="306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" pitchFamily="2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2C9973-8D54-1347-A68C-2D2E23571A80}"/>
              </a:ext>
            </a:extLst>
          </p:cNvPr>
          <p:cNvSpPr txBox="1"/>
          <p:nvPr/>
        </p:nvSpPr>
        <p:spPr>
          <a:xfrm>
            <a:off x="816426" y="503871"/>
            <a:ext cx="10085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428E"/>
                </a:solidFill>
                <a:latin typeface="Montserrat" pitchFamily="2" charset="0"/>
              </a:rPr>
              <a:t>www.school.permkrai.ru</a:t>
            </a:r>
            <a:endParaRPr lang="ru-RU" sz="4000" b="1" dirty="0">
              <a:solidFill>
                <a:srgbClr val="00428E"/>
              </a:solidFill>
              <a:latin typeface="Montserrat" pitchFamily="2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1A82109-D6B9-2A48-AC65-63C050511F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3011" y="2698689"/>
            <a:ext cx="444500" cy="4445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FF7D22A-AB09-C54D-B438-6CF73F87F3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1064" y="3747927"/>
            <a:ext cx="444500" cy="4445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F679D03-807F-6D49-ADAF-0BC4AC20939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3011" y="3225981"/>
            <a:ext cx="444500" cy="444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C1DE58C-4D19-B149-91E2-4A90363B845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24714" y="6327344"/>
            <a:ext cx="431800" cy="4318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F58450A-A8C2-F944-AF31-84C3DD27647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3694" y="1643119"/>
            <a:ext cx="444500" cy="4445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FA9ED97-582D-4843-9479-037F6487AF2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3011" y="2171397"/>
            <a:ext cx="444500" cy="4445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C13970-7EC4-7541-81E2-F5060E0113A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31064" y="4269873"/>
            <a:ext cx="431800" cy="4318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B15BDCF-3FE2-3E48-887D-BFF0CE0D3AD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24714" y="4779119"/>
            <a:ext cx="444500" cy="4445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ECA8A79-3DEE-2049-AC3D-ACCFC91B41C5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24714" y="5811269"/>
            <a:ext cx="444500" cy="4445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87C75A1-4D3E-4F44-B2E2-296DD3B9FE5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4714" y="5295194"/>
            <a:ext cx="444500" cy="4445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98B8071-B39F-A241-A37F-4E1D518008E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5593" y="1128002"/>
            <a:ext cx="431800" cy="4318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440BE2-0085-B349-983A-02163B53199E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65593" y="611927"/>
            <a:ext cx="444500" cy="444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9138997-F11D-7946-9255-EA824BF76134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65593" y="95852"/>
            <a:ext cx="444500" cy="4445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9604D9-F8F5-1345-9D78-957068CC31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87126" y="490632"/>
            <a:ext cx="561974" cy="7075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3"/>
          <a:srcRect t="4274" b="5077"/>
          <a:stretch/>
        </p:blipFill>
        <p:spPr>
          <a:xfrm>
            <a:off x="769197" y="1228298"/>
            <a:ext cx="10041900" cy="511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3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9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777A793-F9FF-4346-AB50-82EEB90AF239}"/>
              </a:ext>
            </a:extLst>
          </p:cNvPr>
          <p:cNvSpPr txBox="1"/>
          <p:nvPr/>
        </p:nvSpPr>
        <p:spPr>
          <a:xfrm>
            <a:off x="787399" y="3556907"/>
            <a:ext cx="8179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prstClr val="white"/>
                </a:solidFill>
                <a:latin typeface="Montserrat" pitchFamily="2" charset="0"/>
              </a:rPr>
              <a:t>ВОЗМОЖНОСТИ</a:t>
            </a:r>
            <a:endParaRPr lang="ru-RU" sz="4000" b="1" dirty="0">
              <a:solidFill>
                <a:prstClr val="white"/>
              </a:solidFill>
              <a:latin typeface="Montserrat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AE6D64-7D8E-3B4B-B7FC-FDE035FC8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1999" y="592991"/>
            <a:ext cx="1534284" cy="193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5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728C8F-52D6-2741-8763-E19B396AB110}"/>
              </a:ext>
            </a:extLst>
          </p:cNvPr>
          <p:cNvSpPr/>
          <p:nvPr/>
        </p:nvSpPr>
        <p:spPr>
          <a:xfrm>
            <a:off x="10931611" y="0"/>
            <a:ext cx="1260389" cy="6858000"/>
          </a:xfrm>
          <a:prstGeom prst="rect">
            <a:avLst/>
          </a:prstGeom>
          <a:solidFill>
            <a:srgbClr val="004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1689E94-37A2-0345-B3FD-8C00806A5AC8}"/>
              </a:ext>
            </a:extLst>
          </p:cNvPr>
          <p:cNvSpPr/>
          <p:nvPr/>
        </p:nvSpPr>
        <p:spPr>
          <a:xfrm>
            <a:off x="11381878" y="6132375"/>
            <a:ext cx="369332" cy="36933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5D059-5ADC-AD4A-8EDC-E64CD12D4989}"/>
              </a:ext>
            </a:extLst>
          </p:cNvPr>
          <p:cNvSpPr txBox="1"/>
          <p:nvPr/>
        </p:nvSpPr>
        <p:spPr>
          <a:xfrm>
            <a:off x="11413440" y="6173937"/>
            <a:ext cx="306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" pitchFamily="2" charset="0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2C9973-8D54-1347-A68C-2D2E23571A80}"/>
              </a:ext>
            </a:extLst>
          </p:cNvPr>
          <p:cNvSpPr txBox="1"/>
          <p:nvPr/>
        </p:nvSpPr>
        <p:spPr>
          <a:xfrm>
            <a:off x="816426" y="503871"/>
            <a:ext cx="10085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428E"/>
                </a:solidFill>
                <a:latin typeface="Montserrat" pitchFamily="2" charset="0"/>
              </a:rPr>
              <a:t>Рабочие процессы в школе</a:t>
            </a:r>
            <a:endParaRPr lang="ru-RU" sz="4000" b="1" dirty="0">
              <a:solidFill>
                <a:srgbClr val="00428E"/>
              </a:solidFill>
              <a:latin typeface="Montserrat" pitchFamily="2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1A82109-D6B9-2A48-AC65-63C050511F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3011" y="2698689"/>
            <a:ext cx="444500" cy="4445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FF7D22A-AB09-C54D-B438-6CF73F87F3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1064" y="3747927"/>
            <a:ext cx="444500" cy="4445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F679D03-807F-6D49-ADAF-0BC4AC20939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3011" y="3225981"/>
            <a:ext cx="444500" cy="444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C1DE58C-4D19-B149-91E2-4A90363B845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24714" y="6327344"/>
            <a:ext cx="431800" cy="4318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F58450A-A8C2-F944-AF31-84C3DD27647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3694" y="1643119"/>
            <a:ext cx="444500" cy="4445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FA9ED97-582D-4843-9479-037F6487AF2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3011" y="2171397"/>
            <a:ext cx="444500" cy="4445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C13970-7EC4-7541-81E2-F5060E0113A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31064" y="4269873"/>
            <a:ext cx="431800" cy="4318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B15BDCF-3FE2-3E48-887D-BFF0CE0D3AD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24714" y="4779119"/>
            <a:ext cx="444500" cy="4445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ECA8A79-3DEE-2049-AC3D-ACCFC91B41C5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24714" y="5811269"/>
            <a:ext cx="444500" cy="4445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87C75A1-4D3E-4F44-B2E2-296DD3B9FE5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4714" y="5295194"/>
            <a:ext cx="444500" cy="4445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98B8071-B39F-A241-A37F-4E1D518008E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5593" y="1128002"/>
            <a:ext cx="431800" cy="4318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440BE2-0085-B349-983A-02163B53199E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65593" y="611927"/>
            <a:ext cx="444500" cy="444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9138997-F11D-7946-9255-EA824BF76134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65593" y="95852"/>
            <a:ext cx="444500" cy="4445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9604D9-F8F5-1345-9D78-957068CC31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87126" y="490632"/>
            <a:ext cx="561974" cy="707504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14132498"/>
              </p:ext>
            </p:extLst>
          </p:nvPr>
        </p:nvGraphicFramePr>
        <p:xfrm>
          <a:off x="831079" y="719666"/>
          <a:ext cx="932892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32176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987879D-D50E-0F4D-A17D-0DF3E67F9A98}"/>
              </a:ext>
            </a:extLst>
          </p:cNvPr>
          <p:cNvSpPr/>
          <p:nvPr/>
        </p:nvSpPr>
        <p:spPr>
          <a:xfrm>
            <a:off x="10931611" y="0"/>
            <a:ext cx="1260389" cy="6858000"/>
          </a:xfrm>
          <a:prstGeom prst="rect">
            <a:avLst/>
          </a:prstGeom>
          <a:solidFill>
            <a:srgbClr val="004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1689E94-37A2-0345-B3FD-8C00806A5AC8}"/>
              </a:ext>
            </a:extLst>
          </p:cNvPr>
          <p:cNvSpPr/>
          <p:nvPr/>
        </p:nvSpPr>
        <p:spPr>
          <a:xfrm>
            <a:off x="11381878" y="6132375"/>
            <a:ext cx="369332" cy="36933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5D059-5ADC-AD4A-8EDC-E64CD12D4989}"/>
              </a:ext>
            </a:extLst>
          </p:cNvPr>
          <p:cNvSpPr txBox="1"/>
          <p:nvPr/>
        </p:nvSpPr>
        <p:spPr>
          <a:xfrm>
            <a:off x="11415009" y="6173937"/>
            <a:ext cx="306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" pitchFamily="2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2C9973-8D54-1347-A68C-2D2E23571A80}"/>
              </a:ext>
            </a:extLst>
          </p:cNvPr>
          <p:cNvSpPr txBox="1"/>
          <p:nvPr/>
        </p:nvSpPr>
        <p:spPr>
          <a:xfrm>
            <a:off x="816426" y="503871"/>
            <a:ext cx="10085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428E"/>
                </a:solidFill>
                <a:latin typeface="Montserrat" pitchFamily="2" charset="0"/>
              </a:rPr>
              <a:t>ЛОГИКА ИЗМЕНЕНИЙ</a:t>
            </a:r>
            <a:endParaRPr lang="ru-RU" sz="3200" b="1" dirty="0">
              <a:solidFill>
                <a:srgbClr val="00428E"/>
              </a:solidFill>
              <a:latin typeface="Montserra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379D76-01C9-074B-BB62-18D3A3A8A092}"/>
              </a:ext>
            </a:extLst>
          </p:cNvPr>
          <p:cNvSpPr txBox="1"/>
          <p:nvPr/>
        </p:nvSpPr>
        <p:spPr>
          <a:xfrm>
            <a:off x="1202349" y="1558473"/>
            <a:ext cx="8712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ИНФОРМАТИЗАЦИЯ </a:t>
            </a: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(инфраструктура, навыки)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ЦИФРОВИЗАЦИЯ </a:t>
            </a: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(оцифровка текущих процессов)</a:t>
            </a:r>
          </a:p>
          <a:p>
            <a:pPr marL="800100" lvl="1" indent="-342900">
              <a:lnSpc>
                <a:spcPct val="150000"/>
              </a:lnSpc>
              <a:buBlip>
                <a:blip r:embed="rId2"/>
              </a:buBlip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«Если оцифровывать бардак, то получится оцифрованный бардак»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ЦИФРОВАЯ ТРАНСФОРМАЦИЯ </a:t>
            </a: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(изменения в процессах, содержании и результатах)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95DA1B-6372-3440-BADA-01076E94148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43011" y="2698689"/>
            <a:ext cx="444500" cy="444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AC56EC-95C1-C146-B59B-D97FAD89EB6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31064" y="3747927"/>
            <a:ext cx="444500" cy="444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9FF090-4629-4C45-80D8-16D9F421E3A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43011" y="3225981"/>
            <a:ext cx="444500" cy="4445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BFE75FC-48A5-0D48-B576-D98AA505544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24714" y="6327344"/>
            <a:ext cx="431800" cy="4318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0AB387E-DBDB-A646-8185-C3325F2C58F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3694" y="1643119"/>
            <a:ext cx="444500" cy="444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1886018-2E9E-5644-9B2B-CA20B7830BC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43011" y="2171397"/>
            <a:ext cx="444500" cy="4445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22B09A2-33B9-9048-866E-4E137BFA6C42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31064" y="4269873"/>
            <a:ext cx="431800" cy="4318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37F5CB3-EE64-9B42-A48F-41568DA6F57E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24714" y="4779119"/>
            <a:ext cx="444500" cy="4445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EA791E1-AF1D-AC41-94B6-46C90F84132B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4714" y="5811269"/>
            <a:ext cx="444500" cy="4445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F04B5FB-03B9-2344-8C89-321A1DDEEA65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>
            <a:off x="24714" y="5295194"/>
            <a:ext cx="444500" cy="4445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AEA9118-5A88-BB41-BADA-50221BB6CFF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65593" y="1128002"/>
            <a:ext cx="431800" cy="4318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70C3264-67F3-0740-BB47-C0815840B21C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65593" y="611927"/>
            <a:ext cx="444500" cy="4445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524BF5B-D27E-E544-955D-5A26A215FAFE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>
            <a:off x="65593" y="95852"/>
            <a:ext cx="444500" cy="444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325AA4-A60A-014D-9284-FA62C69AB8D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87126" y="490632"/>
            <a:ext cx="561974" cy="70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5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728C8F-52D6-2741-8763-E19B396AB110}"/>
              </a:ext>
            </a:extLst>
          </p:cNvPr>
          <p:cNvSpPr/>
          <p:nvPr/>
        </p:nvSpPr>
        <p:spPr>
          <a:xfrm>
            <a:off x="10931611" y="0"/>
            <a:ext cx="1260389" cy="6858000"/>
          </a:xfrm>
          <a:prstGeom prst="rect">
            <a:avLst/>
          </a:prstGeom>
          <a:solidFill>
            <a:srgbClr val="004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1689E94-37A2-0345-B3FD-8C00806A5AC8}"/>
              </a:ext>
            </a:extLst>
          </p:cNvPr>
          <p:cNvSpPr/>
          <p:nvPr/>
        </p:nvSpPr>
        <p:spPr>
          <a:xfrm>
            <a:off x="11381878" y="6132375"/>
            <a:ext cx="369332" cy="36933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5D059-5ADC-AD4A-8EDC-E64CD12D4989}"/>
              </a:ext>
            </a:extLst>
          </p:cNvPr>
          <p:cNvSpPr txBox="1"/>
          <p:nvPr/>
        </p:nvSpPr>
        <p:spPr>
          <a:xfrm>
            <a:off x="11413440" y="6173937"/>
            <a:ext cx="306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" pitchFamily="2" charset="0"/>
              </a:rPr>
              <a:t>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2C9973-8D54-1347-A68C-2D2E23571A80}"/>
              </a:ext>
            </a:extLst>
          </p:cNvPr>
          <p:cNvSpPr txBox="1"/>
          <p:nvPr/>
        </p:nvSpPr>
        <p:spPr>
          <a:xfrm>
            <a:off x="816426" y="503871"/>
            <a:ext cx="10085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428E"/>
                </a:solidFill>
                <a:latin typeface="Montserrat" pitchFamily="2" charset="0"/>
              </a:rPr>
              <a:t>Рабочие процессы в школе</a:t>
            </a:r>
            <a:endParaRPr lang="ru-RU" sz="4000" b="1" dirty="0">
              <a:solidFill>
                <a:srgbClr val="00428E"/>
              </a:solidFill>
              <a:latin typeface="Montserrat" pitchFamily="2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1A82109-D6B9-2A48-AC65-63C050511F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3011" y="2698689"/>
            <a:ext cx="444500" cy="4445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FF7D22A-AB09-C54D-B438-6CF73F87F3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1064" y="3747927"/>
            <a:ext cx="444500" cy="4445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F679D03-807F-6D49-ADAF-0BC4AC20939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3011" y="3225981"/>
            <a:ext cx="444500" cy="444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C1DE58C-4D19-B149-91E2-4A90363B845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24714" y="6327344"/>
            <a:ext cx="431800" cy="4318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F58450A-A8C2-F944-AF31-84C3DD27647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3694" y="1643119"/>
            <a:ext cx="444500" cy="4445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FA9ED97-582D-4843-9479-037F6487AF2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3011" y="2171397"/>
            <a:ext cx="444500" cy="4445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C13970-7EC4-7541-81E2-F5060E0113A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31064" y="4269873"/>
            <a:ext cx="431800" cy="4318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B15BDCF-3FE2-3E48-887D-BFF0CE0D3AD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24714" y="4779119"/>
            <a:ext cx="444500" cy="4445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ECA8A79-3DEE-2049-AC3D-ACCFC91B41C5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24714" y="5811269"/>
            <a:ext cx="444500" cy="4445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87C75A1-4D3E-4F44-B2E2-296DD3B9FE5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4714" y="5295194"/>
            <a:ext cx="444500" cy="4445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98B8071-B39F-A241-A37F-4E1D518008E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5593" y="1128002"/>
            <a:ext cx="431800" cy="4318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440BE2-0085-B349-983A-02163B53199E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65593" y="611927"/>
            <a:ext cx="444500" cy="444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9138997-F11D-7946-9255-EA824BF76134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65593" y="95852"/>
            <a:ext cx="444500" cy="4445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9604D9-F8F5-1345-9D78-957068CC31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87126" y="490632"/>
            <a:ext cx="561974" cy="707504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88169418"/>
              </p:ext>
            </p:extLst>
          </p:nvPr>
        </p:nvGraphicFramePr>
        <p:xfrm>
          <a:off x="831079" y="719666"/>
          <a:ext cx="932892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43033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0483" b="11623"/>
          <a:stretch/>
        </p:blipFill>
        <p:spPr>
          <a:xfrm>
            <a:off x="0" y="1405719"/>
            <a:ext cx="12192000" cy="465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3116" b="5252"/>
          <a:stretch/>
        </p:blipFill>
        <p:spPr>
          <a:xfrm>
            <a:off x="0" y="900752"/>
            <a:ext cx="12192000" cy="55955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7922" y="1228298"/>
            <a:ext cx="6168788" cy="52680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058166" y="1228299"/>
            <a:ext cx="1351129" cy="52680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520751" y="1228299"/>
            <a:ext cx="1769661" cy="52680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531757" y="2081807"/>
            <a:ext cx="752901" cy="5459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437058" y="2349476"/>
            <a:ext cx="752901" cy="5459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96000" y="5950423"/>
            <a:ext cx="752901" cy="5459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49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0284" b="8039"/>
          <a:stretch/>
        </p:blipFill>
        <p:spPr>
          <a:xfrm>
            <a:off x="0" y="1392072"/>
            <a:ext cx="12192000" cy="49131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285863" y="3575714"/>
            <a:ext cx="752901" cy="5459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64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9886" b="5451"/>
          <a:stretch/>
        </p:blipFill>
        <p:spPr>
          <a:xfrm>
            <a:off x="0" y="1364776"/>
            <a:ext cx="12192000" cy="511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728C8F-52D6-2741-8763-E19B396AB110}"/>
              </a:ext>
            </a:extLst>
          </p:cNvPr>
          <p:cNvSpPr/>
          <p:nvPr/>
        </p:nvSpPr>
        <p:spPr>
          <a:xfrm>
            <a:off x="10931611" y="0"/>
            <a:ext cx="1260389" cy="6858000"/>
          </a:xfrm>
          <a:prstGeom prst="rect">
            <a:avLst/>
          </a:prstGeom>
          <a:solidFill>
            <a:srgbClr val="004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1689E94-37A2-0345-B3FD-8C00806A5AC8}"/>
              </a:ext>
            </a:extLst>
          </p:cNvPr>
          <p:cNvSpPr/>
          <p:nvPr/>
        </p:nvSpPr>
        <p:spPr>
          <a:xfrm>
            <a:off x="11381878" y="6132375"/>
            <a:ext cx="369332" cy="36933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5D059-5ADC-AD4A-8EDC-E64CD12D4989}"/>
              </a:ext>
            </a:extLst>
          </p:cNvPr>
          <p:cNvSpPr txBox="1"/>
          <p:nvPr/>
        </p:nvSpPr>
        <p:spPr>
          <a:xfrm>
            <a:off x="11413440" y="6173937"/>
            <a:ext cx="306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Montserrat" pitchFamily="2" charset="0"/>
              </a:rPr>
              <a:t>14</a:t>
            </a:r>
            <a:endParaRPr lang="ru-RU" sz="12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2C9973-8D54-1347-A68C-2D2E23571A80}"/>
              </a:ext>
            </a:extLst>
          </p:cNvPr>
          <p:cNvSpPr txBox="1"/>
          <p:nvPr/>
        </p:nvSpPr>
        <p:spPr>
          <a:xfrm>
            <a:off x="816426" y="503871"/>
            <a:ext cx="10085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428E"/>
                </a:solidFill>
                <a:latin typeface="Montserrat" pitchFamily="2" charset="0"/>
              </a:rPr>
              <a:t>Рабочие процессы в школе</a:t>
            </a:r>
            <a:endParaRPr lang="ru-RU" sz="4000" b="1" dirty="0">
              <a:solidFill>
                <a:srgbClr val="00428E"/>
              </a:solidFill>
              <a:latin typeface="Montserrat" pitchFamily="2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1A82109-D6B9-2A48-AC65-63C050511F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3011" y="2698689"/>
            <a:ext cx="444500" cy="4445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FF7D22A-AB09-C54D-B438-6CF73F87F3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1064" y="3747927"/>
            <a:ext cx="444500" cy="4445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F679D03-807F-6D49-ADAF-0BC4AC20939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3011" y="3225981"/>
            <a:ext cx="444500" cy="444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C1DE58C-4D19-B149-91E2-4A90363B845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24714" y="6327344"/>
            <a:ext cx="431800" cy="4318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F58450A-A8C2-F944-AF31-84C3DD27647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3694" y="1643119"/>
            <a:ext cx="444500" cy="4445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FA9ED97-582D-4843-9479-037F6487AF2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3011" y="2171397"/>
            <a:ext cx="444500" cy="4445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C13970-7EC4-7541-81E2-F5060E0113A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31064" y="4269873"/>
            <a:ext cx="431800" cy="4318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B15BDCF-3FE2-3E48-887D-BFF0CE0D3AD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24714" y="4779119"/>
            <a:ext cx="444500" cy="4445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ECA8A79-3DEE-2049-AC3D-ACCFC91B41C5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24714" y="5811269"/>
            <a:ext cx="444500" cy="4445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87C75A1-4D3E-4F44-B2E2-296DD3B9FE5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4714" y="5295194"/>
            <a:ext cx="444500" cy="4445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98B8071-B39F-A241-A37F-4E1D518008E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5593" y="1128002"/>
            <a:ext cx="431800" cy="4318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440BE2-0085-B349-983A-02163B53199E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65593" y="611927"/>
            <a:ext cx="444500" cy="444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9138997-F11D-7946-9255-EA824BF76134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65593" y="95852"/>
            <a:ext cx="444500" cy="4445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9604D9-F8F5-1345-9D78-957068CC31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87126" y="490632"/>
            <a:ext cx="561974" cy="707504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18073208"/>
              </p:ext>
            </p:extLst>
          </p:nvPr>
        </p:nvGraphicFramePr>
        <p:xfrm>
          <a:off x="831079" y="719666"/>
          <a:ext cx="932892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0371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1378424"/>
            <a:ext cx="12192000" cy="5117910"/>
            <a:chOff x="0" y="1378424"/>
            <a:chExt cx="12192000" cy="511791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/>
            <a:srcRect t="20084" b="5253"/>
            <a:stretch/>
          </p:blipFill>
          <p:spPr>
            <a:xfrm>
              <a:off x="0" y="1378424"/>
              <a:ext cx="12192000" cy="511791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1310185" y="3125337"/>
              <a:ext cx="1078173" cy="33709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093492" y="4353636"/>
            <a:ext cx="752901" cy="3138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8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941696"/>
            <a:ext cx="12192000" cy="5554638"/>
            <a:chOff x="0" y="941696"/>
            <a:chExt cx="12192000" cy="555463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/>
            <a:srcRect t="13715" b="5251"/>
            <a:stretch/>
          </p:blipFill>
          <p:spPr>
            <a:xfrm>
              <a:off x="0" y="941696"/>
              <a:ext cx="12192000" cy="5554638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1760561" y="2129051"/>
              <a:ext cx="1433015" cy="43672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0867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1187355"/>
            <a:ext cx="12192000" cy="5308979"/>
            <a:chOff x="0" y="1187355"/>
            <a:chExt cx="12192000" cy="530897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/>
            <a:srcRect t="17298" b="5252"/>
            <a:stretch/>
          </p:blipFill>
          <p:spPr>
            <a:xfrm>
              <a:off x="0" y="1187355"/>
              <a:ext cx="12192000" cy="5308979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4599296" y="1624084"/>
              <a:ext cx="1937982" cy="1501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101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1173708"/>
            <a:ext cx="12192000" cy="5295332"/>
            <a:chOff x="0" y="1173708"/>
            <a:chExt cx="12192000" cy="5295332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/>
            <a:srcRect t="17097" b="5650"/>
            <a:stretch/>
          </p:blipFill>
          <p:spPr>
            <a:xfrm>
              <a:off x="0" y="1173708"/>
              <a:ext cx="12192000" cy="5295332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4626591" y="1596788"/>
              <a:ext cx="2047164" cy="1910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411940" y="2445224"/>
              <a:ext cx="971266" cy="1910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6402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987879D-D50E-0F4D-A17D-0DF3E67F9A98}"/>
              </a:ext>
            </a:extLst>
          </p:cNvPr>
          <p:cNvSpPr/>
          <p:nvPr/>
        </p:nvSpPr>
        <p:spPr>
          <a:xfrm>
            <a:off x="10931611" y="0"/>
            <a:ext cx="1260389" cy="6858000"/>
          </a:xfrm>
          <a:prstGeom prst="rect">
            <a:avLst/>
          </a:prstGeom>
          <a:solidFill>
            <a:srgbClr val="004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1689E94-37A2-0345-B3FD-8C00806A5AC8}"/>
              </a:ext>
            </a:extLst>
          </p:cNvPr>
          <p:cNvSpPr/>
          <p:nvPr/>
        </p:nvSpPr>
        <p:spPr>
          <a:xfrm>
            <a:off x="11381878" y="6132375"/>
            <a:ext cx="369332" cy="36933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5D059-5ADC-AD4A-8EDC-E64CD12D4989}"/>
              </a:ext>
            </a:extLst>
          </p:cNvPr>
          <p:cNvSpPr txBox="1"/>
          <p:nvPr/>
        </p:nvSpPr>
        <p:spPr>
          <a:xfrm>
            <a:off x="11415009" y="6173937"/>
            <a:ext cx="306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" pitchFamily="2" charset="0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2C9973-8D54-1347-A68C-2D2E23571A80}"/>
              </a:ext>
            </a:extLst>
          </p:cNvPr>
          <p:cNvSpPr txBox="1"/>
          <p:nvPr/>
        </p:nvSpPr>
        <p:spPr>
          <a:xfrm>
            <a:off x="816426" y="503871"/>
            <a:ext cx="10085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428E"/>
                </a:solidFill>
                <a:latin typeface="Montserrat" pitchFamily="2" charset="0"/>
              </a:rPr>
              <a:t>ЦИФРОВЫЕ РАЗРЫВЫ</a:t>
            </a:r>
            <a:endParaRPr lang="ru-RU" sz="3200" b="1" dirty="0">
              <a:solidFill>
                <a:srgbClr val="00428E"/>
              </a:solidFill>
              <a:latin typeface="Montserra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379D76-01C9-074B-BB62-18D3A3A8A092}"/>
              </a:ext>
            </a:extLst>
          </p:cNvPr>
          <p:cNvSpPr txBox="1"/>
          <p:nvPr/>
        </p:nvSpPr>
        <p:spPr>
          <a:xfrm>
            <a:off x="1202349" y="1558473"/>
            <a:ext cx="8712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ИНФОРМАТИЗАЦИЯ  </a:t>
            </a:r>
            <a:r>
              <a:rPr lang="ru-RU" sz="2400" b="1" dirty="0" smtClean="0">
                <a:solidFill>
                  <a:srgbClr val="FF0000"/>
                </a:solidFill>
                <a:latin typeface="Montserrat" pitchFamily="2" charset="0"/>
              </a:rPr>
              <a:t>инструментальный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ЦИФРОВИЗАЦИЯ </a:t>
            </a:r>
            <a:r>
              <a:rPr lang="ru-RU" sz="2400" b="1" dirty="0" smtClean="0">
                <a:solidFill>
                  <a:srgbClr val="FF0000"/>
                </a:solidFill>
                <a:latin typeface="Montserrat" pitchFamily="2" charset="0"/>
              </a:rPr>
              <a:t>технологический/методический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ЦИФРОВАЯ ТРАНСФОРМАЦИЯ </a:t>
            </a:r>
            <a:r>
              <a:rPr lang="ru-RU" sz="2400" b="1" dirty="0" smtClean="0">
                <a:solidFill>
                  <a:srgbClr val="FF0000"/>
                </a:solidFill>
                <a:latin typeface="Montserrat" pitchFamily="2" charset="0"/>
              </a:rPr>
              <a:t>мыслительный</a:t>
            </a:r>
          </a:p>
          <a:p>
            <a:pPr algn="r">
              <a:lnSpc>
                <a:spcPct val="150000"/>
              </a:lnSpc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Montserrat" pitchFamily="2" charset="0"/>
              </a:rPr>
              <a:t>Зачем делать иначе, если можно и так?</a:t>
            </a:r>
          </a:p>
          <a:p>
            <a:pPr algn="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Montserrat" pitchFamily="2" charset="0"/>
              </a:rPr>
              <a:t>Зачем ЭПОС, если есть </a:t>
            </a:r>
            <a:r>
              <a:rPr lang="en-US" sz="2400" b="1" dirty="0" smtClean="0">
                <a:solidFill>
                  <a:srgbClr val="FF0000"/>
                </a:solidFill>
                <a:latin typeface="Montserrat" pitchFamily="2" charset="0"/>
              </a:rPr>
              <a:t>web2edu</a:t>
            </a:r>
            <a:r>
              <a:rPr lang="ru-RU" sz="2400" b="1" dirty="0" smtClean="0">
                <a:solidFill>
                  <a:srgbClr val="FF0000"/>
                </a:solidFill>
                <a:latin typeface="Montserrat" pitchFamily="2" charset="0"/>
              </a:rPr>
              <a:t>?</a:t>
            </a:r>
          </a:p>
          <a:p>
            <a:pPr algn="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Montserrat" pitchFamily="2" charset="0"/>
              </a:rPr>
              <a:t>…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95DA1B-6372-3440-BADA-01076E94148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43011" y="2698689"/>
            <a:ext cx="444500" cy="444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AC56EC-95C1-C146-B59B-D97FAD89EB6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31064" y="3747927"/>
            <a:ext cx="444500" cy="444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9FF090-4629-4C45-80D8-16D9F421E3A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43011" y="3225981"/>
            <a:ext cx="444500" cy="4445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BFE75FC-48A5-0D48-B576-D98AA505544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24714" y="6327344"/>
            <a:ext cx="431800" cy="4318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0AB387E-DBDB-A646-8185-C3325F2C58F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3694" y="1643119"/>
            <a:ext cx="444500" cy="444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1886018-2E9E-5644-9B2B-CA20B7830BC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43011" y="2171397"/>
            <a:ext cx="444500" cy="4445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22B09A2-33B9-9048-866E-4E137BFA6C42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31064" y="4269873"/>
            <a:ext cx="431800" cy="4318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37F5CB3-EE64-9B42-A48F-41568DA6F57E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24714" y="4779119"/>
            <a:ext cx="444500" cy="4445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EA791E1-AF1D-AC41-94B6-46C90F84132B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4714" y="5811269"/>
            <a:ext cx="444500" cy="4445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F04B5FB-03B9-2344-8C89-321A1DDEEA65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>
            <a:off x="24714" y="5295194"/>
            <a:ext cx="444500" cy="4445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AEA9118-5A88-BB41-BADA-50221BB6CFF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65593" y="1128002"/>
            <a:ext cx="431800" cy="4318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70C3264-67F3-0740-BB47-C0815840B21C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65593" y="611927"/>
            <a:ext cx="444500" cy="4445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524BF5B-D27E-E544-955D-5A26A215FAFE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>
            <a:off x="65593" y="95852"/>
            <a:ext cx="444500" cy="444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325AA4-A60A-014D-9284-FA62C69AB8D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87126" y="490632"/>
            <a:ext cx="561974" cy="70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3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728C8F-52D6-2741-8763-E19B396AB110}"/>
              </a:ext>
            </a:extLst>
          </p:cNvPr>
          <p:cNvSpPr/>
          <p:nvPr/>
        </p:nvSpPr>
        <p:spPr>
          <a:xfrm>
            <a:off x="10931611" y="0"/>
            <a:ext cx="1260389" cy="6858000"/>
          </a:xfrm>
          <a:prstGeom prst="rect">
            <a:avLst/>
          </a:prstGeom>
          <a:solidFill>
            <a:srgbClr val="004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1689E94-37A2-0345-B3FD-8C00806A5AC8}"/>
              </a:ext>
            </a:extLst>
          </p:cNvPr>
          <p:cNvSpPr/>
          <p:nvPr/>
        </p:nvSpPr>
        <p:spPr>
          <a:xfrm>
            <a:off x="11381878" y="6132375"/>
            <a:ext cx="369332" cy="36933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5D059-5ADC-AD4A-8EDC-E64CD12D4989}"/>
              </a:ext>
            </a:extLst>
          </p:cNvPr>
          <p:cNvSpPr txBox="1"/>
          <p:nvPr/>
        </p:nvSpPr>
        <p:spPr>
          <a:xfrm>
            <a:off x="11413440" y="6173937"/>
            <a:ext cx="306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Montserrat" pitchFamily="2" charset="0"/>
              </a:rPr>
              <a:t>19</a:t>
            </a:r>
            <a:endParaRPr lang="ru-RU" sz="12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2C9973-8D54-1347-A68C-2D2E23571A80}"/>
              </a:ext>
            </a:extLst>
          </p:cNvPr>
          <p:cNvSpPr txBox="1"/>
          <p:nvPr/>
        </p:nvSpPr>
        <p:spPr>
          <a:xfrm>
            <a:off x="816426" y="503871"/>
            <a:ext cx="10085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428E"/>
                </a:solidFill>
                <a:latin typeface="Montserrat" pitchFamily="2" charset="0"/>
              </a:rPr>
              <a:t>Рабочие процессы в школе</a:t>
            </a:r>
            <a:endParaRPr lang="ru-RU" sz="4000" b="1" dirty="0">
              <a:solidFill>
                <a:srgbClr val="00428E"/>
              </a:solidFill>
              <a:latin typeface="Montserrat" pitchFamily="2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1A82109-D6B9-2A48-AC65-63C050511F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3011" y="2698689"/>
            <a:ext cx="444500" cy="4445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FF7D22A-AB09-C54D-B438-6CF73F87F3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1064" y="3747927"/>
            <a:ext cx="444500" cy="4445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F679D03-807F-6D49-ADAF-0BC4AC20939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3011" y="3225981"/>
            <a:ext cx="444500" cy="444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C1DE58C-4D19-B149-91E2-4A90363B845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24714" y="6327344"/>
            <a:ext cx="431800" cy="4318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F58450A-A8C2-F944-AF31-84C3DD27647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3694" y="1643119"/>
            <a:ext cx="444500" cy="4445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FA9ED97-582D-4843-9479-037F6487AF2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3011" y="2171397"/>
            <a:ext cx="444500" cy="4445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C13970-7EC4-7541-81E2-F5060E0113A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31064" y="4269873"/>
            <a:ext cx="431800" cy="4318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B15BDCF-3FE2-3E48-887D-BFF0CE0D3AD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24714" y="4779119"/>
            <a:ext cx="444500" cy="4445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ECA8A79-3DEE-2049-AC3D-ACCFC91B41C5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24714" y="5811269"/>
            <a:ext cx="444500" cy="4445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87C75A1-4D3E-4F44-B2E2-296DD3B9FE5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4714" y="5295194"/>
            <a:ext cx="444500" cy="4445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98B8071-B39F-A241-A37F-4E1D518008E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5593" y="1128002"/>
            <a:ext cx="431800" cy="4318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440BE2-0085-B349-983A-02163B53199E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65593" y="611927"/>
            <a:ext cx="444500" cy="444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9138997-F11D-7946-9255-EA824BF76134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65593" y="95852"/>
            <a:ext cx="444500" cy="4445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9604D9-F8F5-1345-9D78-957068CC31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87126" y="490632"/>
            <a:ext cx="561974" cy="707504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27905262"/>
              </p:ext>
            </p:extLst>
          </p:nvPr>
        </p:nvGraphicFramePr>
        <p:xfrm>
          <a:off x="831079" y="719666"/>
          <a:ext cx="932892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7231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3116" b="5451"/>
          <a:stretch/>
        </p:blipFill>
        <p:spPr>
          <a:xfrm>
            <a:off x="0" y="900752"/>
            <a:ext cx="12192000" cy="558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2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3315" b="6048"/>
          <a:stretch/>
        </p:blipFill>
        <p:spPr>
          <a:xfrm>
            <a:off x="0" y="914400"/>
            <a:ext cx="12192000" cy="55273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79508" y="2435179"/>
            <a:ext cx="1505804" cy="5471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5312" y="4852477"/>
            <a:ext cx="1505804" cy="5471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55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3522" b="5619"/>
          <a:stretch/>
        </p:blipFill>
        <p:spPr>
          <a:xfrm>
            <a:off x="0" y="928468"/>
            <a:ext cx="12192000" cy="55426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857210"/>
            <a:ext cx="1997612" cy="5471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70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728C8F-52D6-2741-8763-E19B396AB110}"/>
              </a:ext>
            </a:extLst>
          </p:cNvPr>
          <p:cNvSpPr/>
          <p:nvPr/>
        </p:nvSpPr>
        <p:spPr>
          <a:xfrm>
            <a:off x="10931611" y="0"/>
            <a:ext cx="1260389" cy="6858000"/>
          </a:xfrm>
          <a:prstGeom prst="rect">
            <a:avLst/>
          </a:prstGeom>
          <a:solidFill>
            <a:srgbClr val="004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1689E94-37A2-0345-B3FD-8C00806A5AC8}"/>
              </a:ext>
            </a:extLst>
          </p:cNvPr>
          <p:cNvSpPr/>
          <p:nvPr/>
        </p:nvSpPr>
        <p:spPr>
          <a:xfrm>
            <a:off x="11381878" y="6132375"/>
            <a:ext cx="369332" cy="36933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5D059-5ADC-AD4A-8EDC-E64CD12D4989}"/>
              </a:ext>
            </a:extLst>
          </p:cNvPr>
          <p:cNvSpPr txBox="1"/>
          <p:nvPr/>
        </p:nvSpPr>
        <p:spPr>
          <a:xfrm>
            <a:off x="11413440" y="6173937"/>
            <a:ext cx="306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Montserrat" pitchFamily="2" charset="0"/>
              </a:rPr>
              <a:t>23</a:t>
            </a:r>
            <a:endParaRPr lang="ru-RU" sz="12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2C9973-8D54-1347-A68C-2D2E23571A80}"/>
              </a:ext>
            </a:extLst>
          </p:cNvPr>
          <p:cNvSpPr txBox="1"/>
          <p:nvPr/>
        </p:nvSpPr>
        <p:spPr>
          <a:xfrm>
            <a:off x="816426" y="503871"/>
            <a:ext cx="10085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428E"/>
                </a:solidFill>
                <a:latin typeface="Montserrat" pitchFamily="2" charset="0"/>
              </a:rPr>
              <a:t>Рабочие процессы в школе</a:t>
            </a:r>
            <a:endParaRPr lang="ru-RU" sz="4000" b="1" dirty="0">
              <a:solidFill>
                <a:srgbClr val="00428E"/>
              </a:solidFill>
              <a:latin typeface="Montserrat" pitchFamily="2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1A82109-D6B9-2A48-AC65-63C050511F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3011" y="2698689"/>
            <a:ext cx="444500" cy="4445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FF7D22A-AB09-C54D-B438-6CF73F87F3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1064" y="3747927"/>
            <a:ext cx="444500" cy="4445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F679D03-807F-6D49-ADAF-0BC4AC20939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3011" y="3225981"/>
            <a:ext cx="444500" cy="444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C1DE58C-4D19-B149-91E2-4A90363B845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24714" y="6327344"/>
            <a:ext cx="431800" cy="4318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F58450A-A8C2-F944-AF31-84C3DD27647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3694" y="1643119"/>
            <a:ext cx="444500" cy="4445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FA9ED97-582D-4843-9479-037F6487AF2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3011" y="2171397"/>
            <a:ext cx="444500" cy="4445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C13970-7EC4-7541-81E2-F5060E0113A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31064" y="4269873"/>
            <a:ext cx="431800" cy="4318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B15BDCF-3FE2-3E48-887D-BFF0CE0D3AD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24714" y="4779119"/>
            <a:ext cx="444500" cy="4445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ECA8A79-3DEE-2049-AC3D-ACCFC91B41C5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24714" y="5811269"/>
            <a:ext cx="444500" cy="4445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87C75A1-4D3E-4F44-B2E2-296DD3B9FE5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4714" y="5295194"/>
            <a:ext cx="444500" cy="4445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98B8071-B39F-A241-A37F-4E1D518008E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5593" y="1128002"/>
            <a:ext cx="431800" cy="4318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440BE2-0085-B349-983A-02163B53199E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65593" y="611927"/>
            <a:ext cx="444500" cy="444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9138997-F11D-7946-9255-EA824BF76134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65593" y="95852"/>
            <a:ext cx="444500" cy="4445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9604D9-F8F5-1345-9D78-957068CC31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87126" y="490632"/>
            <a:ext cx="561974" cy="707504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95868696"/>
              </p:ext>
            </p:extLst>
          </p:nvPr>
        </p:nvGraphicFramePr>
        <p:xfrm>
          <a:off x="831079" y="719666"/>
          <a:ext cx="932892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57956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941696"/>
            <a:ext cx="12192000" cy="5527343"/>
            <a:chOff x="0" y="941696"/>
            <a:chExt cx="12192000" cy="5527343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/>
            <a:srcRect t="13714" b="5650"/>
            <a:stretch/>
          </p:blipFill>
          <p:spPr>
            <a:xfrm>
              <a:off x="0" y="941696"/>
              <a:ext cx="12192000" cy="5527343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1160060" y="3098042"/>
              <a:ext cx="1501253" cy="33709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138985" y="2429301"/>
              <a:ext cx="1433015" cy="1774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8044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0085" b="5451"/>
          <a:stretch/>
        </p:blipFill>
        <p:spPr>
          <a:xfrm>
            <a:off x="0" y="1378424"/>
            <a:ext cx="12192000" cy="510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6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3913" b="12220"/>
          <a:stretch/>
        </p:blipFill>
        <p:spPr>
          <a:xfrm>
            <a:off x="0" y="955344"/>
            <a:ext cx="12192000" cy="506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9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933" t="45371" r="27686" b="5650"/>
          <a:stretch/>
        </p:blipFill>
        <p:spPr>
          <a:xfrm>
            <a:off x="0" y="0"/>
            <a:ext cx="6518972" cy="34938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6418" t="29442" r="32165" b="6646"/>
          <a:stretch/>
        </p:blipFill>
        <p:spPr>
          <a:xfrm>
            <a:off x="6264324" y="1656729"/>
            <a:ext cx="5845789" cy="507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728C8F-52D6-2741-8763-E19B396AB110}"/>
              </a:ext>
            </a:extLst>
          </p:cNvPr>
          <p:cNvSpPr/>
          <p:nvPr/>
        </p:nvSpPr>
        <p:spPr>
          <a:xfrm>
            <a:off x="10931611" y="0"/>
            <a:ext cx="1260389" cy="6858000"/>
          </a:xfrm>
          <a:prstGeom prst="rect">
            <a:avLst/>
          </a:prstGeom>
          <a:solidFill>
            <a:srgbClr val="004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1689E94-37A2-0345-B3FD-8C00806A5AC8}"/>
              </a:ext>
            </a:extLst>
          </p:cNvPr>
          <p:cNvSpPr/>
          <p:nvPr/>
        </p:nvSpPr>
        <p:spPr>
          <a:xfrm>
            <a:off x="11381878" y="6132375"/>
            <a:ext cx="369332" cy="36933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5D059-5ADC-AD4A-8EDC-E64CD12D4989}"/>
              </a:ext>
            </a:extLst>
          </p:cNvPr>
          <p:cNvSpPr txBox="1"/>
          <p:nvPr/>
        </p:nvSpPr>
        <p:spPr>
          <a:xfrm>
            <a:off x="11413440" y="6173937"/>
            <a:ext cx="306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Montserrat" pitchFamily="2" charset="0"/>
              </a:rPr>
              <a:t>28</a:t>
            </a:r>
            <a:endParaRPr lang="ru-RU" sz="12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2C9973-8D54-1347-A68C-2D2E23571A80}"/>
              </a:ext>
            </a:extLst>
          </p:cNvPr>
          <p:cNvSpPr txBox="1"/>
          <p:nvPr/>
        </p:nvSpPr>
        <p:spPr>
          <a:xfrm>
            <a:off x="816426" y="503871"/>
            <a:ext cx="10085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428E"/>
                </a:solidFill>
                <a:latin typeface="Montserrat" pitchFamily="2" charset="0"/>
              </a:rPr>
              <a:t>Рабочие процессы в школе</a:t>
            </a:r>
            <a:endParaRPr lang="ru-RU" sz="4000" b="1" dirty="0">
              <a:solidFill>
                <a:srgbClr val="00428E"/>
              </a:solidFill>
              <a:latin typeface="Montserrat" pitchFamily="2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1A82109-D6B9-2A48-AC65-63C050511F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3011" y="2698689"/>
            <a:ext cx="444500" cy="4445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FF7D22A-AB09-C54D-B438-6CF73F87F3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1064" y="3747927"/>
            <a:ext cx="444500" cy="4445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F679D03-807F-6D49-ADAF-0BC4AC20939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3011" y="3225981"/>
            <a:ext cx="444500" cy="444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C1DE58C-4D19-B149-91E2-4A90363B845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24714" y="6327344"/>
            <a:ext cx="431800" cy="4318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F58450A-A8C2-F944-AF31-84C3DD27647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3694" y="1643119"/>
            <a:ext cx="444500" cy="4445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FA9ED97-582D-4843-9479-037F6487AF2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3011" y="2171397"/>
            <a:ext cx="444500" cy="4445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C13970-7EC4-7541-81E2-F5060E0113A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31064" y="4269873"/>
            <a:ext cx="431800" cy="4318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B15BDCF-3FE2-3E48-887D-BFF0CE0D3AD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24714" y="4779119"/>
            <a:ext cx="444500" cy="4445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ECA8A79-3DEE-2049-AC3D-ACCFC91B41C5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24714" y="5811269"/>
            <a:ext cx="444500" cy="4445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87C75A1-4D3E-4F44-B2E2-296DD3B9FE5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4714" y="5295194"/>
            <a:ext cx="444500" cy="4445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98B8071-B39F-A241-A37F-4E1D518008E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5593" y="1128002"/>
            <a:ext cx="431800" cy="4318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440BE2-0085-B349-983A-02163B53199E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65593" y="611927"/>
            <a:ext cx="444500" cy="444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9138997-F11D-7946-9255-EA824BF76134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65593" y="95852"/>
            <a:ext cx="444500" cy="4445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9604D9-F8F5-1345-9D78-957068CC31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87126" y="490632"/>
            <a:ext cx="561974" cy="707504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05806324"/>
              </p:ext>
            </p:extLst>
          </p:nvPr>
        </p:nvGraphicFramePr>
        <p:xfrm>
          <a:off x="831079" y="719666"/>
          <a:ext cx="932892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8895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987879D-D50E-0F4D-A17D-0DF3E67F9A98}"/>
              </a:ext>
            </a:extLst>
          </p:cNvPr>
          <p:cNvSpPr/>
          <p:nvPr/>
        </p:nvSpPr>
        <p:spPr>
          <a:xfrm>
            <a:off x="10931611" y="0"/>
            <a:ext cx="1260389" cy="6858000"/>
          </a:xfrm>
          <a:prstGeom prst="rect">
            <a:avLst/>
          </a:prstGeom>
          <a:solidFill>
            <a:srgbClr val="004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1689E94-37A2-0345-B3FD-8C00806A5AC8}"/>
              </a:ext>
            </a:extLst>
          </p:cNvPr>
          <p:cNvSpPr/>
          <p:nvPr/>
        </p:nvSpPr>
        <p:spPr>
          <a:xfrm>
            <a:off x="11381878" y="6132375"/>
            <a:ext cx="369332" cy="36933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5D059-5ADC-AD4A-8EDC-E64CD12D4989}"/>
              </a:ext>
            </a:extLst>
          </p:cNvPr>
          <p:cNvSpPr txBox="1"/>
          <p:nvPr/>
        </p:nvSpPr>
        <p:spPr>
          <a:xfrm>
            <a:off x="11415009" y="6173937"/>
            <a:ext cx="306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" pitchFamily="2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2C9973-8D54-1347-A68C-2D2E23571A80}"/>
              </a:ext>
            </a:extLst>
          </p:cNvPr>
          <p:cNvSpPr txBox="1"/>
          <p:nvPr/>
        </p:nvSpPr>
        <p:spPr>
          <a:xfrm>
            <a:off x="816426" y="503871"/>
            <a:ext cx="10085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428E"/>
                </a:solidFill>
                <a:latin typeface="Montserrat" pitchFamily="2" charset="0"/>
              </a:rPr>
              <a:t>ВОПРОСЫ</a:t>
            </a:r>
            <a:endParaRPr lang="ru-RU" sz="3200" b="1" dirty="0">
              <a:solidFill>
                <a:srgbClr val="00428E"/>
              </a:solidFill>
              <a:latin typeface="Montserra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379D76-01C9-074B-BB62-18D3A3A8A092}"/>
              </a:ext>
            </a:extLst>
          </p:cNvPr>
          <p:cNvSpPr txBox="1"/>
          <p:nvPr/>
        </p:nvSpPr>
        <p:spPr>
          <a:xfrm>
            <a:off x="1202349" y="1558473"/>
            <a:ext cx="8712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ИНФОРМАТИЗАЦИЯ  </a:t>
            </a:r>
            <a:r>
              <a:rPr lang="ru-RU" sz="2400" b="1" dirty="0" smtClean="0">
                <a:solidFill>
                  <a:srgbClr val="FF0000"/>
                </a:solidFill>
                <a:latin typeface="Montserrat" pitchFamily="2" charset="0"/>
              </a:rPr>
              <a:t>с помощью чего?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ЦИФРОВИЗАЦИЯ </a:t>
            </a:r>
            <a:r>
              <a:rPr lang="ru-RU" sz="2400" b="1" dirty="0" smtClean="0">
                <a:solidFill>
                  <a:srgbClr val="FF0000"/>
                </a:solidFill>
                <a:latin typeface="Montserrat" pitchFamily="2" charset="0"/>
              </a:rPr>
              <a:t>как?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ЦИФРОВАЯ ТРАНСФОРМАЦИЯ </a:t>
            </a:r>
            <a:r>
              <a:rPr lang="ru-RU" sz="2400" b="1" dirty="0" smtClean="0">
                <a:solidFill>
                  <a:srgbClr val="FF0000"/>
                </a:solidFill>
                <a:latin typeface="Montserrat" pitchFamily="2" charset="0"/>
              </a:rPr>
              <a:t>зачем? </a:t>
            </a:r>
            <a:r>
              <a:rPr lang="ru-RU" sz="2400" b="1" dirty="0">
                <a:solidFill>
                  <a:srgbClr val="FF0000"/>
                </a:solidFill>
                <a:latin typeface="Montserrat" pitchFamily="2" charset="0"/>
              </a:rPr>
              <a:t>к</a:t>
            </a:r>
            <a:r>
              <a:rPr lang="ru-RU" sz="2400" b="1" dirty="0" smtClean="0">
                <a:solidFill>
                  <a:srgbClr val="FF0000"/>
                </a:solidFill>
                <a:latin typeface="Montserrat" pitchFamily="2" charset="0"/>
              </a:rPr>
              <a:t>ак использовать/применить?</a:t>
            </a:r>
          </a:p>
          <a:p>
            <a:pPr algn="r">
              <a:lnSpc>
                <a:spcPct val="150000"/>
              </a:lnSpc>
            </a:pPr>
            <a:endParaRPr lang="ru-RU" sz="2400" b="1" dirty="0" smtClean="0">
              <a:solidFill>
                <a:srgbClr val="FF0000"/>
              </a:solidFill>
              <a:latin typeface="Montserrat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95DA1B-6372-3440-BADA-01076E94148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43011" y="2698689"/>
            <a:ext cx="444500" cy="444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AC56EC-95C1-C146-B59B-D97FAD89EB6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31064" y="3747927"/>
            <a:ext cx="444500" cy="444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9FF090-4629-4C45-80D8-16D9F421E3A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43011" y="3225981"/>
            <a:ext cx="444500" cy="4445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BFE75FC-48A5-0D48-B576-D98AA505544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24714" y="6327344"/>
            <a:ext cx="431800" cy="4318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0AB387E-DBDB-A646-8185-C3325F2C58F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3694" y="1643119"/>
            <a:ext cx="444500" cy="444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1886018-2E9E-5644-9B2B-CA20B7830BC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43011" y="2171397"/>
            <a:ext cx="444500" cy="4445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22B09A2-33B9-9048-866E-4E137BFA6C42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31064" y="4269873"/>
            <a:ext cx="431800" cy="4318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37F5CB3-EE64-9B42-A48F-41568DA6F57E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24714" y="4779119"/>
            <a:ext cx="444500" cy="4445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EA791E1-AF1D-AC41-94B6-46C90F84132B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4714" y="5811269"/>
            <a:ext cx="444500" cy="4445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F04B5FB-03B9-2344-8C89-321A1DDEEA65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>
            <a:off x="24714" y="5295194"/>
            <a:ext cx="444500" cy="4445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AEA9118-5A88-BB41-BADA-50221BB6CFF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65593" y="1128002"/>
            <a:ext cx="431800" cy="4318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70C3264-67F3-0740-BB47-C0815840B21C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65593" y="611927"/>
            <a:ext cx="444500" cy="4445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524BF5B-D27E-E544-955D-5A26A215FAFE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>
            <a:off x="65593" y="95852"/>
            <a:ext cx="444500" cy="444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325AA4-A60A-014D-9284-FA62C69AB8D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87126" y="490632"/>
            <a:ext cx="561974" cy="70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3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996288"/>
            <a:ext cx="12192000" cy="5472752"/>
            <a:chOff x="0" y="996288"/>
            <a:chExt cx="12192000" cy="5472752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/>
            <a:srcRect t="14510" b="5651"/>
            <a:stretch/>
          </p:blipFill>
          <p:spPr>
            <a:xfrm>
              <a:off x="0" y="996288"/>
              <a:ext cx="12192000" cy="5472752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6250675" y="2565779"/>
              <a:ext cx="873456" cy="17332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7879305" y="2426047"/>
            <a:ext cx="1505804" cy="2794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031705" y="2564799"/>
            <a:ext cx="1505804" cy="2794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485797" y="2673983"/>
            <a:ext cx="1505804" cy="2794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67931" y="2796813"/>
            <a:ext cx="1505804" cy="2794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018057" y="2960591"/>
            <a:ext cx="1505804" cy="2794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277365" y="3097065"/>
            <a:ext cx="1505804" cy="2794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93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3913" b="5451"/>
          <a:stretch/>
        </p:blipFill>
        <p:spPr>
          <a:xfrm>
            <a:off x="0" y="955344"/>
            <a:ext cx="12192000" cy="55273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03307" y="2920621"/>
            <a:ext cx="379862" cy="4559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17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941696"/>
            <a:ext cx="12192000" cy="5527343"/>
            <a:chOff x="0" y="941696"/>
            <a:chExt cx="12192000" cy="5527343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/>
            <a:srcRect t="13714" b="5650"/>
            <a:stretch/>
          </p:blipFill>
          <p:spPr>
            <a:xfrm>
              <a:off x="0" y="941696"/>
              <a:ext cx="12192000" cy="5527343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4515729" y="3010486"/>
              <a:ext cx="1575582" cy="1125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142699" y="2053883"/>
              <a:ext cx="769313" cy="44151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678674" y="1201003"/>
            <a:ext cx="464025" cy="4559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311486" y="1201003"/>
            <a:ext cx="379862" cy="4559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403307" y="1883391"/>
            <a:ext cx="379862" cy="4559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501417" y="1916217"/>
            <a:ext cx="379862" cy="4559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444189" y="4693150"/>
            <a:ext cx="379862" cy="4559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55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728C8F-52D6-2741-8763-E19B396AB110}"/>
              </a:ext>
            </a:extLst>
          </p:cNvPr>
          <p:cNvSpPr/>
          <p:nvPr/>
        </p:nvSpPr>
        <p:spPr>
          <a:xfrm>
            <a:off x="10931611" y="0"/>
            <a:ext cx="1260389" cy="6858000"/>
          </a:xfrm>
          <a:prstGeom prst="rect">
            <a:avLst/>
          </a:prstGeom>
          <a:solidFill>
            <a:srgbClr val="004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1689E94-37A2-0345-B3FD-8C00806A5AC8}"/>
              </a:ext>
            </a:extLst>
          </p:cNvPr>
          <p:cNvSpPr/>
          <p:nvPr/>
        </p:nvSpPr>
        <p:spPr>
          <a:xfrm>
            <a:off x="11381878" y="6132375"/>
            <a:ext cx="369332" cy="36933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5D059-5ADC-AD4A-8EDC-E64CD12D4989}"/>
              </a:ext>
            </a:extLst>
          </p:cNvPr>
          <p:cNvSpPr txBox="1"/>
          <p:nvPr/>
        </p:nvSpPr>
        <p:spPr>
          <a:xfrm>
            <a:off x="11413440" y="6173937"/>
            <a:ext cx="306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Montserrat" pitchFamily="2" charset="0"/>
              </a:rPr>
              <a:t>32</a:t>
            </a:r>
            <a:endParaRPr lang="ru-RU" sz="12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2C9973-8D54-1347-A68C-2D2E23571A80}"/>
              </a:ext>
            </a:extLst>
          </p:cNvPr>
          <p:cNvSpPr txBox="1"/>
          <p:nvPr/>
        </p:nvSpPr>
        <p:spPr>
          <a:xfrm>
            <a:off x="816426" y="503871"/>
            <a:ext cx="10085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428E"/>
                </a:solidFill>
                <a:latin typeface="Montserrat" pitchFamily="2" charset="0"/>
              </a:rPr>
              <a:t>Рабочие процессы в школе</a:t>
            </a:r>
            <a:endParaRPr lang="ru-RU" sz="4000" b="1" dirty="0">
              <a:solidFill>
                <a:srgbClr val="00428E"/>
              </a:solidFill>
              <a:latin typeface="Montserrat" pitchFamily="2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1A82109-D6B9-2A48-AC65-63C050511F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3011" y="2698689"/>
            <a:ext cx="444500" cy="4445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FF7D22A-AB09-C54D-B438-6CF73F87F3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1064" y="3747927"/>
            <a:ext cx="444500" cy="4445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F679D03-807F-6D49-ADAF-0BC4AC20939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3011" y="3225981"/>
            <a:ext cx="444500" cy="444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C1DE58C-4D19-B149-91E2-4A90363B845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24714" y="6327344"/>
            <a:ext cx="431800" cy="4318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F58450A-A8C2-F944-AF31-84C3DD27647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3694" y="1643119"/>
            <a:ext cx="444500" cy="4445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FA9ED97-582D-4843-9479-037F6487AF2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3011" y="2171397"/>
            <a:ext cx="444500" cy="4445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C13970-7EC4-7541-81E2-F5060E0113A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31064" y="4269873"/>
            <a:ext cx="431800" cy="4318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B15BDCF-3FE2-3E48-887D-BFF0CE0D3AD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24714" y="4779119"/>
            <a:ext cx="444500" cy="4445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ECA8A79-3DEE-2049-AC3D-ACCFC91B41C5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24714" y="5811269"/>
            <a:ext cx="444500" cy="4445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87C75A1-4D3E-4F44-B2E2-296DD3B9FE5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4714" y="5295194"/>
            <a:ext cx="444500" cy="4445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98B8071-B39F-A241-A37F-4E1D518008E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5593" y="1128002"/>
            <a:ext cx="431800" cy="4318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440BE2-0085-B349-983A-02163B53199E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65593" y="611927"/>
            <a:ext cx="444500" cy="444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9138997-F11D-7946-9255-EA824BF76134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65593" y="95852"/>
            <a:ext cx="444500" cy="4445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9604D9-F8F5-1345-9D78-957068CC31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87126" y="490632"/>
            <a:ext cx="561974" cy="707504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69561270"/>
              </p:ext>
            </p:extLst>
          </p:nvPr>
        </p:nvGraphicFramePr>
        <p:xfrm>
          <a:off x="831079" y="719666"/>
          <a:ext cx="932892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24943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728C8F-52D6-2741-8763-E19B396AB110}"/>
              </a:ext>
            </a:extLst>
          </p:cNvPr>
          <p:cNvSpPr/>
          <p:nvPr/>
        </p:nvSpPr>
        <p:spPr>
          <a:xfrm>
            <a:off x="10931611" y="0"/>
            <a:ext cx="1260389" cy="6858000"/>
          </a:xfrm>
          <a:prstGeom prst="rect">
            <a:avLst/>
          </a:prstGeom>
          <a:solidFill>
            <a:srgbClr val="004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1689E94-37A2-0345-B3FD-8C00806A5AC8}"/>
              </a:ext>
            </a:extLst>
          </p:cNvPr>
          <p:cNvSpPr/>
          <p:nvPr/>
        </p:nvSpPr>
        <p:spPr>
          <a:xfrm>
            <a:off x="11381878" y="6132375"/>
            <a:ext cx="369332" cy="36933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5D059-5ADC-AD4A-8EDC-E64CD12D4989}"/>
              </a:ext>
            </a:extLst>
          </p:cNvPr>
          <p:cNvSpPr txBox="1"/>
          <p:nvPr/>
        </p:nvSpPr>
        <p:spPr>
          <a:xfrm>
            <a:off x="11413440" y="6173937"/>
            <a:ext cx="306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Montserrat" pitchFamily="2" charset="0"/>
              </a:rPr>
              <a:t>33</a:t>
            </a:r>
            <a:endParaRPr lang="ru-RU" sz="12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2C9973-8D54-1347-A68C-2D2E23571A80}"/>
              </a:ext>
            </a:extLst>
          </p:cNvPr>
          <p:cNvSpPr txBox="1"/>
          <p:nvPr/>
        </p:nvSpPr>
        <p:spPr>
          <a:xfrm>
            <a:off x="816426" y="503871"/>
            <a:ext cx="10085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428E"/>
                </a:solidFill>
                <a:latin typeface="Montserrat" pitchFamily="2" charset="0"/>
              </a:rPr>
              <a:t>Рабочие процессы в школе</a:t>
            </a:r>
            <a:endParaRPr lang="ru-RU" sz="4000" b="1" dirty="0">
              <a:solidFill>
                <a:srgbClr val="00428E"/>
              </a:solidFill>
              <a:latin typeface="Montserrat" pitchFamily="2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1A82109-D6B9-2A48-AC65-63C050511F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3011" y="2698689"/>
            <a:ext cx="444500" cy="4445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FF7D22A-AB09-C54D-B438-6CF73F87F3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1064" y="3747927"/>
            <a:ext cx="444500" cy="4445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F679D03-807F-6D49-ADAF-0BC4AC20939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3011" y="3225981"/>
            <a:ext cx="444500" cy="444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C1DE58C-4D19-B149-91E2-4A90363B845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24714" y="6327344"/>
            <a:ext cx="431800" cy="4318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F58450A-A8C2-F944-AF31-84C3DD27647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3694" y="1643119"/>
            <a:ext cx="444500" cy="4445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FA9ED97-582D-4843-9479-037F6487AF2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3011" y="2171397"/>
            <a:ext cx="444500" cy="4445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C13970-7EC4-7541-81E2-F5060E0113A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31064" y="4269873"/>
            <a:ext cx="431800" cy="4318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B15BDCF-3FE2-3E48-887D-BFF0CE0D3AD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24714" y="4779119"/>
            <a:ext cx="444500" cy="4445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ECA8A79-3DEE-2049-AC3D-ACCFC91B41C5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24714" y="5811269"/>
            <a:ext cx="444500" cy="4445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87C75A1-4D3E-4F44-B2E2-296DD3B9FE5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4714" y="5295194"/>
            <a:ext cx="444500" cy="4445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98B8071-B39F-A241-A37F-4E1D518008E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5593" y="1128002"/>
            <a:ext cx="431800" cy="4318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440BE2-0085-B349-983A-02163B53199E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65593" y="611927"/>
            <a:ext cx="444500" cy="444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9138997-F11D-7946-9255-EA824BF76134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65593" y="95852"/>
            <a:ext cx="444500" cy="4445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9604D9-F8F5-1345-9D78-957068CC31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87126" y="490632"/>
            <a:ext cx="561974" cy="707504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73223282"/>
              </p:ext>
            </p:extLst>
          </p:nvPr>
        </p:nvGraphicFramePr>
        <p:xfrm>
          <a:off x="831079" y="719666"/>
          <a:ext cx="932892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1147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1392072"/>
            <a:ext cx="12192000" cy="5076967"/>
            <a:chOff x="0" y="1392072"/>
            <a:chExt cx="12192000" cy="5076967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/>
            <a:srcRect t="20284" b="5650"/>
            <a:stretch/>
          </p:blipFill>
          <p:spPr>
            <a:xfrm>
              <a:off x="0" y="1392072"/>
              <a:ext cx="12192000" cy="5076967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2483893" y="4694830"/>
              <a:ext cx="559558" cy="3275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121624" y="2497540"/>
              <a:ext cx="532263" cy="6960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800299" y="2715904"/>
              <a:ext cx="295701" cy="4776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121624" y="6114197"/>
              <a:ext cx="532263" cy="2456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1402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1392072"/>
            <a:ext cx="12192000" cy="5090615"/>
            <a:chOff x="0" y="1392072"/>
            <a:chExt cx="12192000" cy="509061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/>
            <a:srcRect t="20284" b="5450"/>
            <a:stretch/>
          </p:blipFill>
          <p:spPr>
            <a:xfrm>
              <a:off x="0" y="1392072"/>
              <a:ext cx="12192000" cy="5090615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4394579" y="2565779"/>
              <a:ext cx="682388" cy="38213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983940" y="2565779"/>
              <a:ext cx="614150" cy="38213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8249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3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777A793-F9FF-4346-AB50-82EEB90AF239}"/>
              </a:ext>
            </a:extLst>
          </p:cNvPr>
          <p:cNvSpPr txBox="1"/>
          <p:nvPr/>
        </p:nvSpPr>
        <p:spPr>
          <a:xfrm>
            <a:off x="787399" y="3556907"/>
            <a:ext cx="8179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prstClr val="white"/>
                </a:solidFill>
                <a:latin typeface="Montserrat" pitchFamily="2" charset="0"/>
              </a:rPr>
              <a:t>ОГРАНИЧЕНИЯ</a:t>
            </a:r>
            <a:endParaRPr lang="ru-RU" sz="4000" b="1" dirty="0">
              <a:solidFill>
                <a:prstClr val="white"/>
              </a:solidFill>
              <a:latin typeface="Montserrat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A3AE73-692A-3F41-B3C4-D502F47B8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1999" y="592991"/>
            <a:ext cx="1534284" cy="193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728C8F-52D6-2741-8763-E19B396AB110}"/>
              </a:ext>
            </a:extLst>
          </p:cNvPr>
          <p:cNvSpPr/>
          <p:nvPr/>
        </p:nvSpPr>
        <p:spPr>
          <a:xfrm>
            <a:off x="10931611" y="0"/>
            <a:ext cx="1260389" cy="6858000"/>
          </a:xfrm>
          <a:prstGeom prst="rect">
            <a:avLst/>
          </a:prstGeom>
          <a:solidFill>
            <a:srgbClr val="004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1689E94-37A2-0345-B3FD-8C00806A5AC8}"/>
              </a:ext>
            </a:extLst>
          </p:cNvPr>
          <p:cNvSpPr/>
          <p:nvPr/>
        </p:nvSpPr>
        <p:spPr>
          <a:xfrm>
            <a:off x="11381878" y="6132375"/>
            <a:ext cx="369332" cy="36933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5D059-5ADC-AD4A-8EDC-E64CD12D4989}"/>
              </a:ext>
            </a:extLst>
          </p:cNvPr>
          <p:cNvSpPr txBox="1"/>
          <p:nvPr/>
        </p:nvSpPr>
        <p:spPr>
          <a:xfrm>
            <a:off x="11413440" y="6173937"/>
            <a:ext cx="306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Montserrat" pitchFamily="2" charset="0"/>
              </a:rPr>
              <a:t>37</a:t>
            </a:r>
            <a:endParaRPr lang="ru-RU" sz="12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2C9973-8D54-1347-A68C-2D2E23571A80}"/>
              </a:ext>
            </a:extLst>
          </p:cNvPr>
          <p:cNvSpPr txBox="1"/>
          <p:nvPr/>
        </p:nvSpPr>
        <p:spPr>
          <a:xfrm>
            <a:off x="816426" y="288761"/>
            <a:ext cx="10085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428E"/>
                </a:solidFill>
                <a:latin typeface="Montserrat" pitchFamily="2" charset="0"/>
              </a:rPr>
              <a:t>Ограничения только в нашей голове</a:t>
            </a:r>
            <a:endParaRPr lang="ru-RU" sz="3600" b="1" dirty="0">
              <a:solidFill>
                <a:srgbClr val="00428E"/>
              </a:solidFill>
              <a:latin typeface="Montserrat" pitchFamily="2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1A82109-D6B9-2A48-AC65-63C050511F1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3011" y="2698689"/>
            <a:ext cx="444500" cy="4445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FF7D22A-AB09-C54D-B438-6CF73F87F39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31064" y="3747927"/>
            <a:ext cx="444500" cy="4445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F679D03-807F-6D49-ADAF-0BC4AC20939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3011" y="3225981"/>
            <a:ext cx="444500" cy="444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C1DE58C-4D19-B149-91E2-4A90363B845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24714" y="6327344"/>
            <a:ext cx="431800" cy="4318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F58450A-A8C2-F944-AF31-84C3DD276477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43694" y="1643119"/>
            <a:ext cx="444500" cy="4445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FA9ED97-582D-4843-9479-037F6487AF2C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43011" y="2171397"/>
            <a:ext cx="444500" cy="4445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C13970-7EC4-7541-81E2-F5060E0113AC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31064" y="4269873"/>
            <a:ext cx="431800" cy="4318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B15BDCF-3FE2-3E48-887D-BFF0CE0D3AD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4714" y="4779119"/>
            <a:ext cx="444500" cy="4445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ECA8A79-3DEE-2049-AC3D-ACCFC91B41C5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>
            <a:off x="24714" y="5811269"/>
            <a:ext cx="444500" cy="4445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87C75A1-4D3E-4F44-B2E2-296DD3B9FE5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20000"/>
          </a:blip>
          <a:stretch>
            <a:fillRect/>
          </a:stretch>
        </p:blipFill>
        <p:spPr>
          <a:xfrm>
            <a:off x="24714" y="5295194"/>
            <a:ext cx="444500" cy="4445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98B8071-B39F-A241-A37F-4E1D518008E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65593" y="1128002"/>
            <a:ext cx="431800" cy="4318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440BE2-0085-B349-983A-02163B53199E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>
            <a:off x="65593" y="611927"/>
            <a:ext cx="444500" cy="444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9138997-F11D-7946-9255-EA824BF76134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20000"/>
          </a:blip>
          <a:stretch>
            <a:fillRect/>
          </a:stretch>
        </p:blipFill>
        <p:spPr>
          <a:xfrm>
            <a:off x="65593" y="95852"/>
            <a:ext cx="444500" cy="4445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9604D9-F8F5-1345-9D78-957068CC31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87126" y="490632"/>
            <a:ext cx="561974" cy="707504"/>
          </a:xfrm>
          <a:prstGeom prst="rect">
            <a:avLst/>
          </a:prstGeom>
        </p:spPr>
      </p:pic>
      <p:pic>
        <p:nvPicPr>
          <p:cNvPr id="4" name="Limits_Exist_Only_In_The_Min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922784" y="935092"/>
            <a:ext cx="7539778" cy="577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3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C89F32A-EA42-C747-B615-FA45FA44FD1C}"/>
              </a:ext>
            </a:extLst>
          </p:cNvPr>
          <p:cNvSpPr txBox="1"/>
          <p:nvPr/>
        </p:nvSpPr>
        <p:spPr>
          <a:xfrm>
            <a:off x="801912" y="4425348"/>
            <a:ext cx="67185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prstClr val="white"/>
                </a:solidFill>
                <a:latin typeface="Montserrat" pitchFamily="2" charset="0"/>
              </a:rPr>
              <a:t>Анатолий Викторович </a:t>
            </a:r>
            <a:r>
              <a:rPr lang="ru-RU" sz="2400" dirty="0" smtClean="0">
                <a:solidFill>
                  <a:prstClr val="white"/>
                </a:solidFill>
                <a:latin typeface="Montserrat" pitchFamily="2" charset="0"/>
              </a:rPr>
              <a:t>Чепурин, </a:t>
            </a:r>
            <a:endParaRPr lang="ru-RU" sz="2400" dirty="0" smtClean="0">
              <a:solidFill>
                <a:prstClr val="white"/>
              </a:solidFill>
              <a:latin typeface="Montserrat" pitchFamily="2" charset="0"/>
            </a:endParaRPr>
          </a:p>
          <a:p>
            <a:r>
              <a:rPr lang="ru-RU" sz="2400" dirty="0" smtClean="0">
                <a:solidFill>
                  <a:prstClr val="white"/>
                </a:solidFill>
                <a:latin typeface="Montserrat" pitchFamily="2" charset="0"/>
              </a:rPr>
              <a:t>директор </a:t>
            </a:r>
            <a:r>
              <a:rPr lang="ru-RU" sz="2400" dirty="0" smtClean="0">
                <a:solidFill>
                  <a:prstClr val="white"/>
                </a:solidFill>
                <a:latin typeface="Montserrat" pitchFamily="2" charset="0"/>
              </a:rPr>
              <a:t>МАОУ </a:t>
            </a:r>
            <a:r>
              <a:rPr lang="ru-RU" sz="2400" dirty="0">
                <a:solidFill>
                  <a:prstClr val="white"/>
                </a:solidFill>
                <a:latin typeface="Montserrat" pitchFamily="2" charset="0"/>
              </a:rPr>
              <a:t>«Лицей </a:t>
            </a:r>
            <a:r>
              <a:rPr lang="ru-RU" sz="2400" dirty="0" smtClean="0">
                <a:solidFill>
                  <a:prstClr val="white"/>
                </a:solidFill>
                <a:latin typeface="Montserrat" pitchFamily="2" charset="0"/>
              </a:rPr>
              <a:t>№ 2» г</a:t>
            </a:r>
            <a:r>
              <a:rPr lang="ru-RU" sz="2400" dirty="0">
                <a:solidFill>
                  <a:prstClr val="white"/>
                </a:solidFill>
                <a:latin typeface="Montserrat" pitchFamily="2" charset="0"/>
              </a:rPr>
              <a:t>. </a:t>
            </a:r>
            <a:r>
              <a:rPr lang="ru-RU" sz="2400" dirty="0" smtClean="0">
                <a:solidFill>
                  <a:prstClr val="white"/>
                </a:solidFill>
                <a:latin typeface="Montserrat" pitchFamily="2" charset="0"/>
              </a:rPr>
              <a:t>Перми</a:t>
            </a:r>
            <a:endParaRPr lang="ru-RU" sz="2400" b="1" dirty="0">
              <a:solidFill>
                <a:prstClr val="white"/>
              </a:solidFill>
              <a:latin typeface="Montserrat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5C6DAD-943B-FD4D-A627-0189BEAFC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1999" y="592991"/>
            <a:ext cx="1534284" cy="193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987879D-D50E-0F4D-A17D-0DF3E67F9A98}"/>
              </a:ext>
            </a:extLst>
          </p:cNvPr>
          <p:cNvSpPr/>
          <p:nvPr/>
        </p:nvSpPr>
        <p:spPr>
          <a:xfrm>
            <a:off x="10931611" y="0"/>
            <a:ext cx="1260389" cy="6858000"/>
          </a:xfrm>
          <a:prstGeom prst="rect">
            <a:avLst/>
          </a:prstGeom>
          <a:solidFill>
            <a:srgbClr val="004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1689E94-37A2-0345-B3FD-8C00806A5AC8}"/>
              </a:ext>
            </a:extLst>
          </p:cNvPr>
          <p:cNvSpPr/>
          <p:nvPr/>
        </p:nvSpPr>
        <p:spPr>
          <a:xfrm>
            <a:off x="11381878" y="6132375"/>
            <a:ext cx="369332" cy="36933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5D059-5ADC-AD4A-8EDC-E64CD12D4989}"/>
              </a:ext>
            </a:extLst>
          </p:cNvPr>
          <p:cNvSpPr txBox="1"/>
          <p:nvPr/>
        </p:nvSpPr>
        <p:spPr>
          <a:xfrm>
            <a:off x="11415009" y="6173937"/>
            <a:ext cx="306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" pitchFamily="2" charset="0"/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2C9973-8D54-1347-A68C-2D2E23571A80}"/>
              </a:ext>
            </a:extLst>
          </p:cNvPr>
          <p:cNvSpPr txBox="1"/>
          <p:nvPr/>
        </p:nvSpPr>
        <p:spPr>
          <a:xfrm>
            <a:off x="816426" y="503871"/>
            <a:ext cx="10085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428E"/>
                </a:solidFill>
                <a:latin typeface="Montserrat" pitchFamily="2" charset="0"/>
              </a:rPr>
              <a:t>СТРАТЕГИЯ РАЗВИТИЯ</a:t>
            </a:r>
            <a:endParaRPr lang="ru-RU" sz="3200" b="1" dirty="0">
              <a:solidFill>
                <a:srgbClr val="00428E"/>
              </a:solidFill>
              <a:latin typeface="Montserra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379D76-01C9-074B-BB62-18D3A3A8A092}"/>
              </a:ext>
            </a:extLst>
          </p:cNvPr>
          <p:cNvSpPr txBox="1"/>
          <p:nvPr/>
        </p:nvSpPr>
        <p:spPr>
          <a:xfrm>
            <a:off x="1202349" y="1558473"/>
            <a:ext cx="8712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ИНФОРМАТИЗАЦИЯ  </a:t>
            </a:r>
            <a:r>
              <a:rPr lang="ru-RU" sz="2400" b="1" dirty="0" smtClean="0">
                <a:solidFill>
                  <a:schemeClr val="accent6"/>
                </a:solidFill>
                <a:latin typeface="Montserrat" pitchFamily="2" charset="0"/>
              </a:rPr>
              <a:t>модернизация инфраструктуры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ЦИФРОВИЗАЦИЯ </a:t>
            </a:r>
            <a:r>
              <a:rPr lang="ru-RU" sz="2400" b="1" dirty="0" smtClean="0">
                <a:solidFill>
                  <a:schemeClr val="accent6"/>
                </a:solidFill>
                <a:latin typeface="Montserrat" pitchFamily="2" charset="0"/>
              </a:rPr>
              <a:t>наращивание новых компетенций педагогов, внедрение ДОТ, автоматизация рутинных процессов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ЦИФРОВАЯ ТРАНСФОРМАЦИЯ </a:t>
            </a:r>
            <a:r>
              <a:rPr lang="ru-RU" sz="2400" b="1" dirty="0" smtClean="0">
                <a:solidFill>
                  <a:schemeClr val="accent6"/>
                </a:solidFill>
                <a:latin typeface="Montserrat" pitchFamily="2" charset="0"/>
              </a:rPr>
              <a:t>понимание смыслов изменений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95DA1B-6372-3440-BADA-01076E94148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43011" y="2698689"/>
            <a:ext cx="444500" cy="444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AC56EC-95C1-C146-B59B-D97FAD89EB6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31064" y="3747927"/>
            <a:ext cx="444500" cy="444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9FF090-4629-4C45-80D8-16D9F421E3A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43011" y="3225981"/>
            <a:ext cx="444500" cy="4445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BFE75FC-48A5-0D48-B576-D98AA505544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24714" y="6327344"/>
            <a:ext cx="431800" cy="4318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0AB387E-DBDB-A646-8185-C3325F2C58F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3694" y="1643119"/>
            <a:ext cx="444500" cy="444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1886018-2E9E-5644-9B2B-CA20B7830BC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43011" y="2171397"/>
            <a:ext cx="444500" cy="4445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22B09A2-33B9-9048-866E-4E137BFA6C42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31064" y="4269873"/>
            <a:ext cx="431800" cy="4318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37F5CB3-EE64-9B42-A48F-41568DA6F57E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24714" y="4779119"/>
            <a:ext cx="444500" cy="4445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EA791E1-AF1D-AC41-94B6-46C90F84132B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4714" y="5811269"/>
            <a:ext cx="444500" cy="4445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F04B5FB-03B9-2344-8C89-321A1DDEEA65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>
            <a:off x="24714" y="5295194"/>
            <a:ext cx="444500" cy="4445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AEA9118-5A88-BB41-BADA-50221BB6CFF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65593" y="1128002"/>
            <a:ext cx="431800" cy="4318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70C3264-67F3-0740-BB47-C0815840B21C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65593" y="611927"/>
            <a:ext cx="444500" cy="4445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524BF5B-D27E-E544-955D-5A26A215FAFE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>
            <a:off x="65593" y="95852"/>
            <a:ext cx="444500" cy="444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325AA4-A60A-014D-9284-FA62C69AB8D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87126" y="490632"/>
            <a:ext cx="561974" cy="70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7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728C8F-52D6-2741-8763-E19B396AB110}"/>
              </a:ext>
            </a:extLst>
          </p:cNvPr>
          <p:cNvSpPr/>
          <p:nvPr/>
        </p:nvSpPr>
        <p:spPr>
          <a:xfrm>
            <a:off x="10931611" y="0"/>
            <a:ext cx="1260389" cy="6858000"/>
          </a:xfrm>
          <a:prstGeom prst="rect">
            <a:avLst/>
          </a:prstGeom>
          <a:solidFill>
            <a:srgbClr val="004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1689E94-37A2-0345-B3FD-8C00806A5AC8}"/>
              </a:ext>
            </a:extLst>
          </p:cNvPr>
          <p:cNvSpPr/>
          <p:nvPr/>
        </p:nvSpPr>
        <p:spPr>
          <a:xfrm>
            <a:off x="11381878" y="6132375"/>
            <a:ext cx="369332" cy="36933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5D059-5ADC-AD4A-8EDC-E64CD12D4989}"/>
              </a:ext>
            </a:extLst>
          </p:cNvPr>
          <p:cNvSpPr txBox="1"/>
          <p:nvPr/>
        </p:nvSpPr>
        <p:spPr>
          <a:xfrm>
            <a:off x="11413440" y="6173937"/>
            <a:ext cx="306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" pitchFamily="2" charset="0"/>
              </a:rPr>
              <a:t>2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1A82109-D6B9-2A48-AC65-63C050511F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3011" y="2698689"/>
            <a:ext cx="444500" cy="4445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FF7D22A-AB09-C54D-B438-6CF73F87F3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1064" y="3747927"/>
            <a:ext cx="444500" cy="4445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F679D03-807F-6D49-ADAF-0BC4AC20939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3011" y="3225981"/>
            <a:ext cx="444500" cy="444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C1DE58C-4D19-B149-91E2-4A90363B845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24714" y="6327344"/>
            <a:ext cx="431800" cy="4318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F58450A-A8C2-F944-AF31-84C3DD27647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3694" y="1643119"/>
            <a:ext cx="444500" cy="4445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FA9ED97-582D-4843-9479-037F6487AF2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3011" y="2171397"/>
            <a:ext cx="444500" cy="4445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C13970-7EC4-7541-81E2-F5060E0113A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31064" y="4269873"/>
            <a:ext cx="431800" cy="4318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B15BDCF-3FE2-3E48-887D-BFF0CE0D3AD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24714" y="4779119"/>
            <a:ext cx="444500" cy="4445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ECA8A79-3DEE-2049-AC3D-ACCFC91B41C5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24714" y="5811269"/>
            <a:ext cx="444500" cy="4445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87C75A1-4D3E-4F44-B2E2-296DD3B9FE5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4714" y="5295194"/>
            <a:ext cx="444500" cy="4445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98B8071-B39F-A241-A37F-4E1D518008E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5593" y="1128002"/>
            <a:ext cx="431800" cy="4318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440BE2-0085-B349-983A-02163B53199E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65593" y="611927"/>
            <a:ext cx="444500" cy="444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9138997-F11D-7946-9255-EA824BF76134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65593" y="95852"/>
            <a:ext cx="444500" cy="4445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9604D9-F8F5-1345-9D78-957068CC31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87126" y="490632"/>
            <a:ext cx="561974" cy="7075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0239" y="426697"/>
            <a:ext cx="10143426" cy="57056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42039" y="1056427"/>
            <a:ext cx="1846385" cy="2213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59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728C8F-52D6-2741-8763-E19B396AB110}"/>
              </a:ext>
            </a:extLst>
          </p:cNvPr>
          <p:cNvSpPr/>
          <p:nvPr/>
        </p:nvSpPr>
        <p:spPr>
          <a:xfrm>
            <a:off x="10931611" y="0"/>
            <a:ext cx="1260389" cy="6858000"/>
          </a:xfrm>
          <a:prstGeom prst="rect">
            <a:avLst/>
          </a:prstGeom>
          <a:solidFill>
            <a:srgbClr val="004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1689E94-37A2-0345-B3FD-8C00806A5AC8}"/>
              </a:ext>
            </a:extLst>
          </p:cNvPr>
          <p:cNvSpPr/>
          <p:nvPr/>
        </p:nvSpPr>
        <p:spPr>
          <a:xfrm>
            <a:off x="11381878" y="6132375"/>
            <a:ext cx="369332" cy="36933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5D059-5ADC-AD4A-8EDC-E64CD12D4989}"/>
              </a:ext>
            </a:extLst>
          </p:cNvPr>
          <p:cNvSpPr txBox="1"/>
          <p:nvPr/>
        </p:nvSpPr>
        <p:spPr>
          <a:xfrm>
            <a:off x="11413440" y="6173937"/>
            <a:ext cx="306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" pitchFamily="2" charset="0"/>
              </a:rPr>
              <a:t>2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1A82109-D6B9-2A48-AC65-63C050511F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3011" y="2698689"/>
            <a:ext cx="444500" cy="4445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FF7D22A-AB09-C54D-B438-6CF73F87F3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1064" y="3747927"/>
            <a:ext cx="444500" cy="4445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F679D03-807F-6D49-ADAF-0BC4AC20939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3011" y="3225981"/>
            <a:ext cx="444500" cy="444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C1DE58C-4D19-B149-91E2-4A90363B845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24714" y="6327344"/>
            <a:ext cx="431800" cy="4318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F58450A-A8C2-F944-AF31-84C3DD27647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3694" y="1643119"/>
            <a:ext cx="444500" cy="4445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FA9ED97-582D-4843-9479-037F6487AF2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3011" y="2171397"/>
            <a:ext cx="444500" cy="4445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C13970-7EC4-7541-81E2-F5060E0113A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31064" y="4269873"/>
            <a:ext cx="431800" cy="4318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B15BDCF-3FE2-3E48-887D-BFF0CE0D3AD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24714" y="4779119"/>
            <a:ext cx="444500" cy="4445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ECA8A79-3DEE-2049-AC3D-ACCFC91B41C5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24714" y="5811269"/>
            <a:ext cx="444500" cy="4445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87C75A1-4D3E-4F44-B2E2-296DD3B9FE5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4714" y="5295194"/>
            <a:ext cx="444500" cy="4445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98B8071-B39F-A241-A37F-4E1D518008E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5593" y="1128002"/>
            <a:ext cx="431800" cy="4318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440BE2-0085-B349-983A-02163B53199E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65593" y="611927"/>
            <a:ext cx="444500" cy="444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9138997-F11D-7946-9255-EA824BF76134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65593" y="95852"/>
            <a:ext cx="444500" cy="4445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9604D9-F8F5-1345-9D78-957068CC31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87126" y="490632"/>
            <a:ext cx="561974" cy="7075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379" y="748231"/>
            <a:ext cx="96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9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728C8F-52D6-2741-8763-E19B396AB110}"/>
              </a:ext>
            </a:extLst>
          </p:cNvPr>
          <p:cNvSpPr/>
          <p:nvPr/>
        </p:nvSpPr>
        <p:spPr>
          <a:xfrm>
            <a:off x="10931611" y="0"/>
            <a:ext cx="1260389" cy="6858000"/>
          </a:xfrm>
          <a:prstGeom prst="rect">
            <a:avLst/>
          </a:prstGeom>
          <a:solidFill>
            <a:srgbClr val="004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1689E94-37A2-0345-B3FD-8C00806A5AC8}"/>
              </a:ext>
            </a:extLst>
          </p:cNvPr>
          <p:cNvSpPr/>
          <p:nvPr/>
        </p:nvSpPr>
        <p:spPr>
          <a:xfrm>
            <a:off x="11381878" y="6132375"/>
            <a:ext cx="369332" cy="36933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5D059-5ADC-AD4A-8EDC-E64CD12D4989}"/>
              </a:ext>
            </a:extLst>
          </p:cNvPr>
          <p:cNvSpPr txBox="1"/>
          <p:nvPr/>
        </p:nvSpPr>
        <p:spPr>
          <a:xfrm>
            <a:off x="11413440" y="6173937"/>
            <a:ext cx="306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" pitchFamily="2" charset="0"/>
              </a:rPr>
              <a:t>2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1A82109-D6B9-2A48-AC65-63C050511F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3011" y="2698689"/>
            <a:ext cx="444500" cy="4445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FF7D22A-AB09-C54D-B438-6CF73F87F3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1064" y="3747927"/>
            <a:ext cx="444500" cy="4445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F679D03-807F-6D49-ADAF-0BC4AC20939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3011" y="3225981"/>
            <a:ext cx="444500" cy="444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C1DE58C-4D19-B149-91E2-4A90363B845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24714" y="6327344"/>
            <a:ext cx="431800" cy="4318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F58450A-A8C2-F944-AF31-84C3DD27647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3694" y="1643119"/>
            <a:ext cx="444500" cy="4445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FA9ED97-582D-4843-9479-037F6487AF2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3011" y="2171397"/>
            <a:ext cx="444500" cy="4445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C13970-7EC4-7541-81E2-F5060E0113A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31064" y="4269873"/>
            <a:ext cx="431800" cy="4318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B15BDCF-3FE2-3E48-887D-BFF0CE0D3AD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24714" y="4779119"/>
            <a:ext cx="444500" cy="4445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ECA8A79-3DEE-2049-AC3D-ACCFC91B41C5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24714" y="5811269"/>
            <a:ext cx="444500" cy="4445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87C75A1-4D3E-4F44-B2E2-296DD3B9FE5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4714" y="5295194"/>
            <a:ext cx="444500" cy="4445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98B8071-B39F-A241-A37F-4E1D518008E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5593" y="1128002"/>
            <a:ext cx="431800" cy="4318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440BE2-0085-B349-983A-02163B53199E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65593" y="611927"/>
            <a:ext cx="444500" cy="444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9138997-F11D-7946-9255-EA824BF76134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65593" y="95852"/>
            <a:ext cx="444500" cy="4445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9604D9-F8F5-1345-9D78-957068CC31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87126" y="490632"/>
            <a:ext cx="561974" cy="7075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0239" y="426697"/>
            <a:ext cx="10143426" cy="57056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47546" y="4192427"/>
            <a:ext cx="1846385" cy="2213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43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728C8F-52D6-2741-8763-E19B396AB110}"/>
              </a:ext>
            </a:extLst>
          </p:cNvPr>
          <p:cNvSpPr/>
          <p:nvPr/>
        </p:nvSpPr>
        <p:spPr>
          <a:xfrm>
            <a:off x="10931611" y="0"/>
            <a:ext cx="1260389" cy="6858000"/>
          </a:xfrm>
          <a:prstGeom prst="rect">
            <a:avLst/>
          </a:prstGeom>
          <a:solidFill>
            <a:srgbClr val="004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1689E94-37A2-0345-B3FD-8C00806A5AC8}"/>
              </a:ext>
            </a:extLst>
          </p:cNvPr>
          <p:cNvSpPr/>
          <p:nvPr/>
        </p:nvSpPr>
        <p:spPr>
          <a:xfrm>
            <a:off x="11381878" y="6132375"/>
            <a:ext cx="369332" cy="36933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5D059-5ADC-AD4A-8EDC-E64CD12D4989}"/>
              </a:ext>
            </a:extLst>
          </p:cNvPr>
          <p:cNvSpPr txBox="1"/>
          <p:nvPr/>
        </p:nvSpPr>
        <p:spPr>
          <a:xfrm>
            <a:off x="11413440" y="6173937"/>
            <a:ext cx="306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" pitchFamily="2" charset="0"/>
              </a:rPr>
              <a:t>2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1A82109-D6B9-2A48-AC65-63C050511F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3011" y="2698689"/>
            <a:ext cx="444500" cy="4445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FF7D22A-AB09-C54D-B438-6CF73F87F3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1064" y="3747927"/>
            <a:ext cx="444500" cy="4445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F679D03-807F-6D49-ADAF-0BC4AC20939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3011" y="3225981"/>
            <a:ext cx="444500" cy="444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C1DE58C-4D19-B149-91E2-4A90363B845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24714" y="6327344"/>
            <a:ext cx="431800" cy="4318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F58450A-A8C2-F944-AF31-84C3DD27647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3694" y="1643119"/>
            <a:ext cx="444500" cy="4445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FA9ED97-582D-4843-9479-037F6487AF2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3011" y="2171397"/>
            <a:ext cx="444500" cy="4445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C13970-7EC4-7541-81E2-F5060E0113A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31064" y="4269873"/>
            <a:ext cx="431800" cy="4318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B15BDCF-3FE2-3E48-887D-BFF0CE0D3AD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24714" y="4779119"/>
            <a:ext cx="444500" cy="4445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ECA8A79-3DEE-2049-AC3D-ACCFC91B41C5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24714" y="5811269"/>
            <a:ext cx="444500" cy="4445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87C75A1-4D3E-4F44-B2E2-296DD3B9FE5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4714" y="5295194"/>
            <a:ext cx="444500" cy="4445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98B8071-B39F-A241-A37F-4E1D518008E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5593" y="1128002"/>
            <a:ext cx="431800" cy="4318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440BE2-0085-B349-983A-02163B53199E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65593" y="611927"/>
            <a:ext cx="444500" cy="444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9138997-F11D-7946-9255-EA824BF76134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65593" y="95852"/>
            <a:ext cx="444500" cy="4445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9604D9-F8F5-1345-9D78-957068CC31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87126" y="490632"/>
            <a:ext cx="561974" cy="7075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47546" y="4192427"/>
            <a:ext cx="1846385" cy="2213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яё</a:t>
            </a:r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0283" y="551947"/>
            <a:ext cx="9920760" cy="558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5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427</Words>
  <Application>Microsoft Office PowerPoint</Application>
  <PresentationFormat>Широкоэкранный</PresentationFormat>
  <Paragraphs>165</Paragraphs>
  <Slides>49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Montserrat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Быстрых Вероника Олеговна</dc:creator>
  <cp:lastModifiedBy>Владелец</cp:lastModifiedBy>
  <cp:revision>44</cp:revision>
  <dcterms:created xsi:type="dcterms:W3CDTF">2020-10-04T12:22:01Z</dcterms:created>
  <dcterms:modified xsi:type="dcterms:W3CDTF">2022-08-23T12:01:36Z</dcterms:modified>
</cp:coreProperties>
</file>